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8"/>
  </p:notesMasterIdLst>
  <p:handoutMasterIdLst>
    <p:handoutMasterId r:id="rId29"/>
  </p:handoutMasterIdLst>
  <p:sldIdLst>
    <p:sldId id="259" r:id="rId2"/>
    <p:sldId id="260" r:id="rId3"/>
    <p:sldId id="315" r:id="rId4"/>
    <p:sldId id="263" r:id="rId5"/>
    <p:sldId id="256" r:id="rId6"/>
    <p:sldId id="264" r:id="rId7"/>
    <p:sldId id="265" r:id="rId8"/>
    <p:sldId id="266" r:id="rId9"/>
    <p:sldId id="267" r:id="rId10"/>
    <p:sldId id="257" r:id="rId11"/>
    <p:sldId id="269" r:id="rId12"/>
    <p:sldId id="268" r:id="rId13"/>
    <p:sldId id="271" r:id="rId14"/>
    <p:sldId id="270" r:id="rId15"/>
    <p:sldId id="272" r:id="rId16"/>
    <p:sldId id="273" r:id="rId17"/>
    <p:sldId id="258" r:id="rId18"/>
    <p:sldId id="275" r:id="rId19"/>
    <p:sldId id="274" r:id="rId20"/>
    <p:sldId id="277" r:id="rId21"/>
    <p:sldId id="276" r:id="rId22"/>
    <p:sldId id="278" r:id="rId23"/>
    <p:sldId id="279" r:id="rId24"/>
    <p:sldId id="261" r:id="rId25"/>
    <p:sldId id="262" r:id="rId26"/>
    <p:sldId id="314" r:id="rId27"/>
  </p:sldIdLst>
  <p:sldSz cx="9144000" cy="6858000" type="screen4x3"/>
  <p:notesSz cx="7102475" cy="10233025"/>
  <p:defaultTextStyle>
    <a:defPPr>
      <a:defRPr lang="en-US"/>
    </a:defPPr>
    <a:lvl1pPr algn="l" rtl="0" fontAlgn="base">
      <a:spcBef>
        <a:spcPct val="0"/>
      </a:spcBef>
      <a:spcAft>
        <a:spcPct val="0"/>
      </a:spcAft>
      <a:defRPr sz="2400" kern="1200">
        <a:solidFill>
          <a:schemeClr val="tx1"/>
        </a:solidFill>
        <a:latin typeface="Times New Roman" panose="02020603050405020304" pitchFamily="18" charset="0"/>
        <a:ea typeface="+mn-ea"/>
        <a:cs typeface="Arial" panose="020B0604020202020204" pitchFamily="34" charset="0"/>
      </a:defRPr>
    </a:lvl1pPr>
    <a:lvl2pPr marL="457200" algn="l" rtl="0" fontAlgn="base">
      <a:spcBef>
        <a:spcPct val="0"/>
      </a:spcBef>
      <a:spcAft>
        <a:spcPct val="0"/>
      </a:spcAft>
      <a:defRPr sz="2400" kern="1200">
        <a:solidFill>
          <a:schemeClr val="tx1"/>
        </a:solidFill>
        <a:latin typeface="Times New Roman" panose="02020603050405020304" pitchFamily="18" charset="0"/>
        <a:ea typeface="+mn-ea"/>
        <a:cs typeface="Arial" panose="020B0604020202020204" pitchFamily="34" charset="0"/>
      </a:defRPr>
    </a:lvl2pPr>
    <a:lvl3pPr marL="914400" algn="l" rtl="0" fontAlgn="base">
      <a:spcBef>
        <a:spcPct val="0"/>
      </a:spcBef>
      <a:spcAft>
        <a:spcPct val="0"/>
      </a:spcAft>
      <a:defRPr sz="2400" kern="1200">
        <a:solidFill>
          <a:schemeClr val="tx1"/>
        </a:solidFill>
        <a:latin typeface="Times New Roman" panose="02020603050405020304" pitchFamily="18" charset="0"/>
        <a:ea typeface="+mn-ea"/>
        <a:cs typeface="Arial" panose="020B0604020202020204" pitchFamily="34" charset="0"/>
      </a:defRPr>
    </a:lvl3pPr>
    <a:lvl4pPr marL="1371600" algn="l" rtl="0" fontAlgn="base">
      <a:spcBef>
        <a:spcPct val="0"/>
      </a:spcBef>
      <a:spcAft>
        <a:spcPct val="0"/>
      </a:spcAft>
      <a:defRPr sz="2400" kern="1200">
        <a:solidFill>
          <a:schemeClr val="tx1"/>
        </a:solidFill>
        <a:latin typeface="Times New Roman" panose="02020603050405020304" pitchFamily="18" charset="0"/>
        <a:ea typeface="+mn-ea"/>
        <a:cs typeface="Arial" panose="020B0604020202020204" pitchFamily="34" charset="0"/>
      </a:defRPr>
    </a:lvl4pPr>
    <a:lvl5pPr marL="1828800" algn="l" rtl="0" fontAlgn="base">
      <a:spcBef>
        <a:spcPct val="0"/>
      </a:spcBef>
      <a:spcAft>
        <a:spcPct val="0"/>
      </a:spcAft>
      <a:defRPr sz="24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24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24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24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2400" kern="1200">
        <a:solidFill>
          <a:schemeClr val="tx1"/>
        </a:solidFill>
        <a:latin typeface="Times New Roman" panose="02020603050405020304" pitchFamily="18"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34" autoAdjust="0"/>
    <p:restoredTop sz="95969" autoAdjust="0"/>
  </p:normalViewPr>
  <p:slideViewPr>
    <p:cSldViewPr>
      <p:cViewPr varScale="1">
        <p:scale>
          <a:sx n="91" d="100"/>
          <a:sy n="91" d="100"/>
        </p:scale>
        <p:origin x="1530" y="30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20" d="100"/>
        <a:sy n="120" d="100"/>
      </p:scale>
      <p:origin x="0" y="0"/>
    </p:cViewPr>
  </p:sorterViewPr>
  <p:notesViewPr>
    <p:cSldViewPr>
      <p:cViewPr varScale="1">
        <p:scale>
          <a:sx n="68" d="100"/>
          <a:sy n="68" d="100"/>
        </p:scale>
        <p:origin x="3396" y="60"/>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a:extLst>
              <a:ext uri="{FF2B5EF4-FFF2-40B4-BE49-F238E27FC236}">
                <a16:creationId xmlns:a16="http://schemas.microsoft.com/office/drawing/2014/main" id="{3D10CAB3-80A8-7B8C-C8DA-DC96DB7D1F5A}"/>
              </a:ext>
            </a:extLst>
          </p:cNvPr>
          <p:cNvSpPr>
            <a:spLocks noGrp="1" noChangeArrowheads="1"/>
          </p:cNvSpPr>
          <p:nvPr>
            <p:ph type="hdr" sz="quarter"/>
          </p:nvPr>
        </p:nvSpPr>
        <p:spPr bwMode="auto">
          <a:xfrm>
            <a:off x="1" y="2"/>
            <a:ext cx="3078048" cy="510974"/>
          </a:xfrm>
          <a:prstGeom prst="rect">
            <a:avLst/>
          </a:prstGeom>
          <a:noFill/>
          <a:ln w="9525">
            <a:noFill/>
            <a:miter lim="800000"/>
            <a:headEnd/>
            <a:tailEnd/>
          </a:ln>
          <a:effectLst/>
        </p:spPr>
        <p:txBody>
          <a:bodyPr vert="horz" wrap="square" lIns="98820" tIns="49409" rIns="98820" bIns="49409" numCol="1" anchor="t" anchorCtr="0" compatLnSpc="1">
            <a:prstTxWarp prst="textNoShape">
              <a:avLst/>
            </a:prstTxWarp>
          </a:bodyPr>
          <a:lstStyle>
            <a:lvl1pPr>
              <a:defRPr sz="1400">
                <a:latin typeface="Times New Roman" charset="0"/>
                <a:cs typeface="+mn-cs"/>
              </a:defRPr>
            </a:lvl1pPr>
          </a:lstStyle>
          <a:p>
            <a:pPr>
              <a:defRPr/>
            </a:pPr>
            <a:endParaRPr lang="en-US" sz="1000">
              <a:latin typeface="Arial" panose="020B0604020202020204" pitchFamily="34" charset="0"/>
              <a:cs typeface="Arial" panose="020B0604020202020204" pitchFamily="34" charset="0"/>
            </a:endParaRPr>
          </a:p>
        </p:txBody>
      </p:sp>
      <p:sp>
        <p:nvSpPr>
          <p:cNvPr id="6147" name="Rectangle 3">
            <a:extLst>
              <a:ext uri="{FF2B5EF4-FFF2-40B4-BE49-F238E27FC236}">
                <a16:creationId xmlns:a16="http://schemas.microsoft.com/office/drawing/2014/main" id="{726A7250-86B0-44CC-CF49-9B715C0C70E3}"/>
              </a:ext>
            </a:extLst>
          </p:cNvPr>
          <p:cNvSpPr>
            <a:spLocks noGrp="1" noChangeArrowheads="1"/>
          </p:cNvSpPr>
          <p:nvPr>
            <p:ph type="dt" sz="quarter" idx="1"/>
          </p:nvPr>
        </p:nvSpPr>
        <p:spPr bwMode="auto">
          <a:xfrm>
            <a:off x="4024429" y="2"/>
            <a:ext cx="3078047" cy="510974"/>
          </a:xfrm>
          <a:prstGeom prst="rect">
            <a:avLst/>
          </a:prstGeom>
          <a:noFill/>
          <a:ln w="9525">
            <a:noFill/>
            <a:miter lim="800000"/>
            <a:headEnd/>
            <a:tailEnd/>
          </a:ln>
          <a:effectLst/>
        </p:spPr>
        <p:txBody>
          <a:bodyPr vert="horz" wrap="square" lIns="98820" tIns="49409" rIns="98820" bIns="49409" numCol="1" anchor="t" anchorCtr="0" compatLnSpc="1">
            <a:prstTxWarp prst="textNoShape">
              <a:avLst/>
            </a:prstTxWarp>
          </a:bodyPr>
          <a:lstStyle>
            <a:lvl1pPr algn="r">
              <a:defRPr sz="1400" smtClean="0">
                <a:latin typeface="Times New Roman" charset="0"/>
                <a:cs typeface="+mn-cs"/>
              </a:defRPr>
            </a:lvl1pPr>
          </a:lstStyle>
          <a:p>
            <a:pPr>
              <a:defRPr/>
            </a:pPr>
            <a:r>
              <a:rPr lang="en-US" sz="1000">
                <a:latin typeface="Arial" panose="020B0604020202020204" pitchFamily="34" charset="0"/>
                <a:cs typeface="Arial" panose="020B0604020202020204" pitchFamily="34" charset="0"/>
              </a:rPr>
              <a:t>6/29/2025 am</a:t>
            </a:r>
          </a:p>
        </p:txBody>
      </p:sp>
      <p:sp>
        <p:nvSpPr>
          <p:cNvPr id="6148" name="Rectangle 4">
            <a:extLst>
              <a:ext uri="{FF2B5EF4-FFF2-40B4-BE49-F238E27FC236}">
                <a16:creationId xmlns:a16="http://schemas.microsoft.com/office/drawing/2014/main" id="{86F284EB-AEE8-1EEB-6DD7-19427C108FF4}"/>
              </a:ext>
            </a:extLst>
          </p:cNvPr>
          <p:cNvSpPr>
            <a:spLocks noGrp="1" noChangeArrowheads="1"/>
          </p:cNvSpPr>
          <p:nvPr>
            <p:ph type="ftr" sz="quarter" idx="2"/>
          </p:nvPr>
        </p:nvSpPr>
        <p:spPr bwMode="auto">
          <a:xfrm>
            <a:off x="1" y="9722051"/>
            <a:ext cx="3078048" cy="510974"/>
          </a:xfrm>
          <a:prstGeom prst="rect">
            <a:avLst/>
          </a:prstGeom>
          <a:noFill/>
          <a:ln w="9525">
            <a:noFill/>
            <a:miter lim="800000"/>
            <a:headEnd/>
            <a:tailEnd/>
          </a:ln>
          <a:effectLst/>
        </p:spPr>
        <p:txBody>
          <a:bodyPr vert="horz" wrap="square" lIns="98820" tIns="49409" rIns="98820" bIns="49409" numCol="1" anchor="b" anchorCtr="0" compatLnSpc="1">
            <a:prstTxWarp prst="textNoShape">
              <a:avLst/>
            </a:prstTxWarp>
          </a:bodyPr>
          <a:lstStyle>
            <a:lvl1pPr>
              <a:defRPr sz="1400" smtClean="0">
                <a:latin typeface="Times New Roman" charset="0"/>
                <a:cs typeface="+mn-cs"/>
              </a:defRPr>
            </a:lvl1pPr>
          </a:lstStyle>
          <a:p>
            <a:pPr>
              <a:defRPr/>
            </a:pPr>
            <a:r>
              <a:rPr lang="en-US" sz="1000">
                <a:latin typeface="Arial" panose="020B0604020202020204" pitchFamily="34" charset="0"/>
                <a:cs typeface="Arial" panose="020B0604020202020204" pitchFamily="34" charset="0"/>
              </a:rPr>
              <a:t>Randy Childs</a:t>
            </a:r>
          </a:p>
        </p:txBody>
      </p:sp>
      <p:sp>
        <p:nvSpPr>
          <p:cNvPr id="6149" name="Rectangle 5">
            <a:extLst>
              <a:ext uri="{FF2B5EF4-FFF2-40B4-BE49-F238E27FC236}">
                <a16:creationId xmlns:a16="http://schemas.microsoft.com/office/drawing/2014/main" id="{F7B515D4-A862-815E-C1B9-9A0784DFBF48}"/>
              </a:ext>
            </a:extLst>
          </p:cNvPr>
          <p:cNvSpPr>
            <a:spLocks noGrp="1" noChangeArrowheads="1"/>
          </p:cNvSpPr>
          <p:nvPr>
            <p:ph type="sldNum" sz="quarter" idx="3"/>
          </p:nvPr>
        </p:nvSpPr>
        <p:spPr bwMode="auto">
          <a:xfrm>
            <a:off x="4024429" y="9722051"/>
            <a:ext cx="3078047" cy="510974"/>
          </a:xfrm>
          <a:prstGeom prst="rect">
            <a:avLst/>
          </a:prstGeom>
          <a:noFill/>
          <a:ln w="9525">
            <a:noFill/>
            <a:miter lim="800000"/>
            <a:headEnd/>
            <a:tailEnd/>
          </a:ln>
          <a:effectLst/>
        </p:spPr>
        <p:txBody>
          <a:bodyPr vert="horz" wrap="square" lIns="98820" tIns="49409" rIns="98820" bIns="49409" numCol="1" anchor="b" anchorCtr="0" compatLnSpc="1">
            <a:prstTxWarp prst="textNoShape">
              <a:avLst/>
            </a:prstTxWarp>
          </a:bodyPr>
          <a:lstStyle>
            <a:lvl1pPr algn="r">
              <a:defRPr sz="1400"/>
            </a:lvl1pPr>
          </a:lstStyle>
          <a:p>
            <a:fld id="{28D26F49-4B0A-4615-902C-39DAAFA65E72}" type="slidenum">
              <a:rPr lang="en-US" altLang="en-US" sz="1000">
                <a:latin typeface="Arial" panose="020B0604020202020204" pitchFamily="34" charset="0"/>
              </a:rPr>
              <a:pPr/>
              <a:t>‹#›</a:t>
            </a:fld>
            <a:endParaRPr lang="en-US" altLang="en-US" sz="1000">
              <a:latin typeface="Arial" panose="020B0604020202020204" pitchFamily="34" charset="0"/>
            </a:endParaRPr>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hd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5858ACDC-5006-3EC9-E211-5F00DC0E10BC}"/>
              </a:ext>
            </a:extLst>
          </p:cNvPr>
          <p:cNvSpPr>
            <a:spLocks noGrp="1"/>
          </p:cNvSpPr>
          <p:nvPr>
            <p:ph type="hdr" sz="quarter"/>
          </p:nvPr>
        </p:nvSpPr>
        <p:spPr>
          <a:xfrm>
            <a:off x="1" y="2"/>
            <a:ext cx="3078048" cy="510974"/>
          </a:xfrm>
          <a:prstGeom prst="rect">
            <a:avLst/>
          </a:prstGeom>
        </p:spPr>
        <p:txBody>
          <a:bodyPr vert="horz" lIns="93694" tIns="46847" rIns="93694" bIns="46847" rtlCol="0"/>
          <a:lstStyle>
            <a:lvl1pPr algn="l">
              <a:defRPr sz="1300">
                <a:latin typeface="Times New Roman" charset="0"/>
                <a:cs typeface="+mn-cs"/>
              </a:defRPr>
            </a:lvl1pPr>
          </a:lstStyle>
          <a:p>
            <a:pPr>
              <a:defRPr/>
            </a:pPr>
            <a:endParaRPr lang="en-US"/>
          </a:p>
        </p:txBody>
      </p:sp>
      <p:sp>
        <p:nvSpPr>
          <p:cNvPr id="3" name="Date Placeholder 2">
            <a:extLst>
              <a:ext uri="{FF2B5EF4-FFF2-40B4-BE49-F238E27FC236}">
                <a16:creationId xmlns:a16="http://schemas.microsoft.com/office/drawing/2014/main" id="{15D4BB4E-6940-08D2-4E48-00B59A6D9EFD}"/>
              </a:ext>
            </a:extLst>
          </p:cNvPr>
          <p:cNvSpPr>
            <a:spLocks noGrp="1"/>
          </p:cNvSpPr>
          <p:nvPr>
            <p:ph type="dt" idx="1"/>
          </p:nvPr>
        </p:nvSpPr>
        <p:spPr>
          <a:xfrm>
            <a:off x="4022887" y="2"/>
            <a:ext cx="3078048" cy="510974"/>
          </a:xfrm>
          <a:prstGeom prst="rect">
            <a:avLst/>
          </a:prstGeom>
        </p:spPr>
        <p:txBody>
          <a:bodyPr vert="horz" lIns="93694" tIns="46847" rIns="93694" bIns="46847" rtlCol="0"/>
          <a:lstStyle>
            <a:lvl1pPr algn="r">
              <a:defRPr sz="1300" smtClean="0">
                <a:latin typeface="Times New Roman" charset="0"/>
                <a:cs typeface="+mn-cs"/>
              </a:defRPr>
            </a:lvl1pPr>
          </a:lstStyle>
          <a:p>
            <a:pPr>
              <a:defRPr/>
            </a:pPr>
            <a:r>
              <a:rPr lang="en-US"/>
              <a:t>6/29/2025 am</a:t>
            </a:r>
          </a:p>
        </p:txBody>
      </p:sp>
      <p:sp>
        <p:nvSpPr>
          <p:cNvPr id="4" name="Slide Image Placeholder 3">
            <a:extLst>
              <a:ext uri="{FF2B5EF4-FFF2-40B4-BE49-F238E27FC236}">
                <a16:creationId xmlns:a16="http://schemas.microsoft.com/office/drawing/2014/main" id="{C9F57B7B-A2C7-3CE6-7F20-869AD5831D8B}"/>
              </a:ext>
            </a:extLst>
          </p:cNvPr>
          <p:cNvSpPr>
            <a:spLocks noGrp="1" noRot="1" noChangeAspect="1"/>
          </p:cNvSpPr>
          <p:nvPr>
            <p:ph type="sldImg" idx="2"/>
          </p:nvPr>
        </p:nvSpPr>
        <p:spPr>
          <a:xfrm>
            <a:off x="993775" y="768350"/>
            <a:ext cx="5114925" cy="3836988"/>
          </a:xfrm>
          <a:prstGeom prst="rect">
            <a:avLst/>
          </a:prstGeom>
          <a:noFill/>
          <a:ln w="12700">
            <a:solidFill>
              <a:prstClr val="black"/>
            </a:solidFill>
          </a:ln>
        </p:spPr>
        <p:txBody>
          <a:bodyPr vert="horz" lIns="93694" tIns="46847" rIns="93694" bIns="46847" rtlCol="0" anchor="ctr"/>
          <a:lstStyle/>
          <a:p>
            <a:pPr lvl="0"/>
            <a:endParaRPr lang="en-US" noProof="0"/>
          </a:p>
        </p:txBody>
      </p:sp>
      <p:sp>
        <p:nvSpPr>
          <p:cNvPr id="5" name="Notes Placeholder 4">
            <a:extLst>
              <a:ext uri="{FF2B5EF4-FFF2-40B4-BE49-F238E27FC236}">
                <a16:creationId xmlns:a16="http://schemas.microsoft.com/office/drawing/2014/main" id="{A319D0FF-109E-2788-C4A5-26027EB1C040}"/>
              </a:ext>
            </a:extLst>
          </p:cNvPr>
          <p:cNvSpPr>
            <a:spLocks noGrp="1"/>
          </p:cNvSpPr>
          <p:nvPr>
            <p:ph type="body" sz="quarter" idx="3"/>
          </p:nvPr>
        </p:nvSpPr>
        <p:spPr>
          <a:xfrm>
            <a:off x="710557" y="4861026"/>
            <a:ext cx="5681363" cy="4603846"/>
          </a:xfrm>
          <a:prstGeom prst="rect">
            <a:avLst/>
          </a:prstGeom>
        </p:spPr>
        <p:txBody>
          <a:bodyPr vert="horz" lIns="93694" tIns="46847" rIns="93694" bIns="46847"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a:extLst>
              <a:ext uri="{FF2B5EF4-FFF2-40B4-BE49-F238E27FC236}">
                <a16:creationId xmlns:a16="http://schemas.microsoft.com/office/drawing/2014/main" id="{E3913083-4978-ABB4-0341-BF98A0A7220F}"/>
              </a:ext>
            </a:extLst>
          </p:cNvPr>
          <p:cNvSpPr>
            <a:spLocks noGrp="1"/>
          </p:cNvSpPr>
          <p:nvPr>
            <p:ph type="ftr" sz="quarter" idx="4"/>
          </p:nvPr>
        </p:nvSpPr>
        <p:spPr>
          <a:xfrm>
            <a:off x="1" y="9720361"/>
            <a:ext cx="3078048" cy="510974"/>
          </a:xfrm>
          <a:prstGeom prst="rect">
            <a:avLst/>
          </a:prstGeom>
        </p:spPr>
        <p:txBody>
          <a:bodyPr vert="horz" lIns="93694" tIns="46847" rIns="93694" bIns="46847" rtlCol="0" anchor="b"/>
          <a:lstStyle>
            <a:lvl1pPr algn="l">
              <a:defRPr sz="1300" smtClean="0">
                <a:latin typeface="Times New Roman" charset="0"/>
                <a:cs typeface="+mn-cs"/>
              </a:defRPr>
            </a:lvl1pPr>
          </a:lstStyle>
          <a:p>
            <a:pPr>
              <a:defRPr/>
            </a:pPr>
            <a:r>
              <a:rPr lang="en-US"/>
              <a:t>Randy Childs</a:t>
            </a:r>
          </a:p>
        </p:txBody>
      </p:sp>
      <p:sp>
        <p:nvSpPr>
          <p:cNvPr id="7" name="Slide Number Placeholder 6">
            <a:extLst>
              <a:ext uri="{FF2B5EF4-FFF2-40B4-BE49-F238E27FC236}">
                <a16:creationId xmlns:a16="http://schemas.microsoft.com/office/drawing/2014/main" id="{2BA83A29-8EDA-89DB-5D57-B6B4AAABCC64}"/>
              </a:ext>
            </a:extLst>
          </p:cNvPr>
          <p:cNvSpPr>
            <a:spLocks noGrp="1"/>
          </p:cNvSpPr>
          <p:nvPr>
            <p:ph type="sldNum" sz="quarter" idx="5"/>
          </p:nvPr>
        </p:nvSpPr>
        <p:spPr>
          <a:xfrm>
            <a:off x="4022887" y="9720361"/>
            <a:ext cx="3078048" cy="510974"/>
          </a:xfrm>
          <a:prstGeom prst="rect">
            <a:avLst/>
          </a:prstGeom>
        </p:spPr>
        <p:txBody>
          <a:bodyPr vert="horz" wrap="square" lIns="93694" tIns="46847" rIns="93694" bIns="46847" numCol="1" anchor="b" anchorCtr="0" compatLnSpc="1">
            <a:prstTxWarp prst="textNoShape">
              <a:avLst/>
            </a:prstTxWarp>
          </a:bodyPr>
          <a:lstStyle>
            <a:lvl1pPr algn="r">
              <a:defRPr sz="1300"/>
            </a:lvl1pPr>
          </a:lstStyle>
          <a:p>
            <a:fld id="{1DE49F8B-680C-477E-95AA-9A74A1EE6917}" type="slidenum">
              <a:rPr lang="en-US" altLang="en-US"/>
              <a:pPr/>
              <a:t>‹#›</a:t>
            </a:fld>
            <a:endParaRPr lang="en-US" altLang="en-US"/>
          </a:p>
        </p:txBody>
      </p:sp>
    </p:spTree>
  </p:cSld>
  <p:clrMap bg1="lt1" tx1="dk1" bg2="lt2" tx2="dk2" accent1="accent1" accent2="accent2" accent3="accent3" accent4="accent4" accent5="accent5" accent6="accent6" hlink="hlink" folHlink="folHlink"/>
  <p:hf hdr="0"/>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a:extLst>
              <a:ext uri="{FF2B5EF4-FFF2-40B4-BE49-F238E27FC236}">
                <a16:creationId xmlns:a16="http://schemas.microsoft.com/office/drawing/2014/main" id="{4B23DD3D-3591-7636-4CB1-0CCC913DDF06}"/>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267" name="Notes Placeholder 2">
            <a:extLst>
              <a:ext uri="{FF2B5EF4-FFF2-40B4-BE49-F238E27FC236}">
                <a16:creationId xmlns:a16="http://schemas.microsoft.com/office/drawing/2014/main" id="{D8AB9921-F259-D618-BFFE-3BC3DC3CB808}"/>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dirty="0"/>
              <a:t>Jeremiah 18:1-12 The word which came to Jeremiah from the </a:t>
            </a:r>
            <a:r>
              <a:rPr lang="en-US" cap="small" dirty="0"/>
              <a:t>Lord</a:t>
            </a:r>
            <a:r>
              <a:rPr lang="en-US" dirty="0"/>
              <a:t> saying, </a:t>
            </a:r>
            <a:r>
              <a:rPr lang="en-US" b="1" baseline="30000" dirty="0"/>
              <a:t>2 </a:t>
            </a:r>
            <a:r>
              <a:rPr lang="en-US" dirty="0"/>
              <a:t>“Arise and go down to the potter’s house, and there I will announce My words to you.” </a:t>
            </a:r>
            <a:r>
              <a:rPr lang="en-US" b="1" baseline="30000" dirty="0"/>
              <a:t>3 </a:t>
            </a:r>
            <a:r>
              <a:rPr lang="en-US" dirty="0"/>
              <a:t>Then I went down to the potter’s house, and there he was, making something on the wheel. </a:t>
            </a:r>
            <a:r>
              <a:rPr lang="en-US" b="1" baseline="30000" dirty="0"/>
              <a:t>4 </a:t>
            </a:r>
            <a:r>
              <a:rPr lang="en-US" dirty="0"/>
              <a:t>But the vessel that he was making of clay was spoiled in the hand of the potter; so he remade it into another vessel, as it pleased the potter to make. </a:t>
            </a:r>
            <a:r>
              <a:rPr lang="en-US" b="1" baseline="30000" dirty="0"/>
              <a:t>5 </a:t>
            </a:r>
            <a:r>
              <a:rPr lang="en-US" dirty="0"/>
              <a:t>Then the word of the </a:t>
            </a:r>
            <a:r>
              <a:rPr lang="en-US" cap="small" dirty="0"/>
              <a:t>Lord</a:t>
            </a:r>
            <a:r>
              <a:rPr lang="en-US" dirty="0"/>
              <a:t> came to me saying, </a:t>
            </a:r>
            <a:r>
              <a:rPr lang="en-US" b="1" baseline="30000" dirty="0"/>
              <a:t>6 </a:t>
            </a:r>
            <a:r>
              <a:rPr lang="en-US" dirty="0"/>
              <a:t>“Can I not, O house of Israel, deal with you as this potter </a:t>
            </a:r>
            <a:r>
              <a:rPr lang="en-US" i="1" dirty="0"/>
              <a:t>does</a:t>
            </a:r>
            <a:r>
              <a:rPr lang="en-US" dirty="0"/>
              <a:t>?” declares the </a:t>
            </a:r>
            <a:r>
              <a:rPr lang="en-US" cap="small" dirty="0"/>
              <a:t>Lord</a:t>
            </a:r>
            <a:r>
              <a:rPr lang="en-US" dirty="0"/>
              <a:t>. “Behold, like the clay in the potter’s hand, so are you in My hand, O house of Israel. </a:t>
            </a:r>
            <a:r>
              <a:rPr lang="en-US" b="1" baseline="30000" dirty="0"/>
              <a:t>7 </a:t>
            </a:r>
            <a:r>
              <a:rPr lang="en-US" dirty="0"/>
              <a:t>At one moment I might speak concerning a nation or concerning a kingdom to uproot, to pull down, or to destroy </a:t>
            </a:r>
            <a:r>
              <a:rPr lang="en-US" i="1" dirty="0"/>
              <a:t>it</a:t>
            </a:r>
            <a:r>
              <a:rPr lang="en-US" dirty="0"/>
              <a:t>; </a:t>
            </a:r>
            <a:r>
              <a:rPr lang="en-US" b="1" baseline="30000" dirty="0"/>
              <a:t>8 </a:t>
            </a:r>
            <a:r>
              <a:rPr lang="en-US" dirty="0"/>
              <a:t>if that nation against which I have spoken turns from its evil, I will relent concerning the calamity I planned to bring on it. </a:t>
            </a:r>
            <a:r>
              <a:rPr lang="en-US" b="1" baseline="30000" dirty="0"/>
              <a:t>9 </a:t>
            </a:r>
            <a:r>
              <a:rPr lang="en-US" dirty="0"/>
              <a:t>Or at another moment I might speak concerning a nation or concerning a kingdom to build up or to plant </a:t>
            </a:r>
            <a:r>
              <a:rPr lang="en-US" i="1" dirty="0"/>
              <a:t>it</a:t>
            </a:r>
            <a:r>
              <a:rPr lang="en-US" dirty="0"/>
              <a:t>; </a:t>
            </a:r>
            <a:r>
              <a:rPr lang="en-US" b="1" baseline="30000" dirty="0"/>
              <a:t>10 </a:t>
            </a:r>
            <a:r>
              <a:rPr lang="en-US" dirty="0"/>
              <a:t>if it does evil in My sight by not obeying My voice, then I will think better of the good with which I had promised to bless it. </a:t>
            </a:r>
            <a:r>
              <a:rPr lang="en-US" b="1" baseline="30000" dirty="0"/>
              <a:t>11 </a:t>
            </a:r>
            <a:r>
              <a:rPr lang="en-US" dirty="0"/>
              <a:t>So now then, speak to the men of Judah and against the inhabitants of Jerusalem saying, ‘Thus says the </a:t>
            </a:r>
            <a:r>
              <a:rPr lang="en-US" cap="small" dirty="0"/>
              <a:t>Lord</a:t>
            </a:r>
            <a:r>
              <a:rPr lang="en-US" dirty="0"/>
              <a:t>, “Behold, I am fashioning calamity against you and devising a plan against you. Oh turn back, each of you from his evil way, and reform your ways and your deeds.”’ </a:t>
            </a:r>
            <a:r>
              <a:rPr lang="en-US" b="1" baseline="30000" dirty="0"/>
              <a:t>12 </a:t>
            </a:r>
            <a:r>
              <a:rPr lang="en-US" dirty="0"/>
              <a:t>But they will say, ‘It’s hopeless! For we are going to follow our own plans, and each of us will act according to the stubbornness of his evil heart.’</a:t>
            </a:r>
          </a:p>
          <a:p>
            <a:pPr>
              <a:spcBef>
                <a:spcPct val="0"/>
              </a:spcBef>
            </a:pPr>
            <a:endParaRPr lang="en-US" altLang="en-US" dirty="0"/>
          </a:p>
        </p:txBody>
      </p:sp>
      <p:sp>
        <p:nvSpPr>
          <p:cNvPr id="11268" name="Slide Number Placeholder 3">
            <a:extLst>
              <a:ext uri="{FF2B5EF4-FFF2-40B4-BE49-F238E27FC236}">
                <a16:creationId xmlns:a16="http://schemas.microsoft.com/office/drawing/2014/main" id="{9F22E002-F2A9-3D1B-DD51-C45D19EB999A}"/>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anose="02020603050405020304" pitchFamily="18" charset="0"/>
              </a:defRPr>
            </a:lvl1pPr>
            <a:lvl2pPr marL="761265" indent="-292794" eaLnBrk="0" hangingPunct="0">
              <a:defRPr sz="2400">
                <a:solidFill>
                  <a:schemeClr val="tx1"/>
                </a:solidFill>
                <a:latin typeface="Times New Roman" panose="02020603050405020304" pitchFamily="18" charset="0"/>
              </a:defRPr>
            </a:lvl2pPr>
            <a:lvl3pPr marL="1171177" indent="-234235" eaLnBrk="0" hangingPunct="0">
              <a:defRPr sz="2400">
                <a:solidFill>
                  <a:schemeClr val="tx1"/>
                </a:solidFill>
                <a:latin typeface="Times New Roman" panose="02020603050405020304" pitchFamily="18" charset="0"/>
              </a:defRPr>
            </a:lvl3pPr>
            <a:lvl4pPr marL="1639647" indent="-234235" eaLnBrk="0" hangingPunct="0">
              <a:defRPr sz="2400">
                <a:solidFill>
                  <a:schemeClr val="tx1"/>
                </a:solidFill>
                <a:latin typeface="Times New Roman" panose="02020603050405020304" pitchFamily="18" charset="0"/>
              </a:defRPr>
            </a:lvl4pPr>
            <a:lvl5pPr marL="2108118" indent="-234235" eaLnBrk="0" hangingPunct="0">
              <a:defRPr sz="2400">
                <a:solidFill>
                  <a:schemeClr val="tx1"/>
                </a:solidFill>
                <a:latin typeface="Times New Roman" panose="02020603050405020304" pitchFamily="18" charset="0"/>
              </a:defRPr>
            </a:lvl5pPr>
            <a:lvl6pPr marL="2576589" indent="-234235" eaLnBrk="0" fontAlgn="base" hangingPunct="0">
              <a:spcBef>
                <a:spcPct val="0"/>
              </a:spcBef>
              <a:spcAft>
                <a:spcPct val="0"/>
              </a:spcAft>
              <a:defRPr sz="2400">
                <a:solidFill>
                  <a:schemeClr val="tx1"/>
                </a:solidFill>
                <a:latin typeface="Times New Roman" panose="02020603050405020304" pitchFamily="18" charset="0"/>
              </a:defRPr>
            </a:lvl6pPr>
            <a:lvl7pPr marL="3045060" indent="-234235" eaLnBrk="0" fontAlgn="base" hangingPunct="0">
              <a:spcBef>
                <a:spcPct val="0"/>
              </a:spcBef>
              <a:spcAft>
                <a:spcPct val="0"/>
              </a:spcAft>
              <a:defRPr sz="2400">
                <a:solidFill>
                  <a:schemeClr val="tx1"/>
                </a:solidFill>
                <a:latin typeface="Times New Roman" panose="02020603050405020304" pitchFamily="18" charset="0"/>
              </a:defRPr>
            </a:lvl7pPr>
            <a:lvl8pPr marL="3513531" indent="-234235" eaLnBrk="0" fontAlgn="base" hangingPunct="0">
              <a:spcBef>
                <a:spcPct val="0"/>
              </a:spcBef>
              <a:spcAft>
                <a:spcPct val="0"/>
              </a:spcAft>
              <a:defRPr sz="2400">
                <a:solidFill>
                  <a:schemeClr val="tx1"/>
                </a:solidFill>
                <a:latin typeface="Times New Roman" panose="02020603050405020304" pitchFamily="18" charset="0"/>
              </a:defRPr>
            </a:lvl8pPr>
            <a:lvl9pPr marL="3982002" indent="-234235"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fld id="{190745BD-94FD-4672-A223-19380DD2A0B6}" type="slidenum">
              <a:rPr lang="en-US" altLang="en-US" sz="1300"/>
              <a:pPr eaLnBrk="1" hangingPunct="1"/>
              <a:t>1</a:t>
            </a:fld>
            <a:endParaRPr lang="en-US" altLang="en-US" sz="1300"/>
          </a:p>
        </p:txBody>
      </p:sp>
      <p:sp>
        <p:nvSpPr>
          <p:cNvPr id="11269" name="Date Placeholder 4">
            <a:extLst>
              <a:ext uri="{FF2B5EF4-FFF2-40B4-BE49-F238E27FC236}">
                <a16:creationId xmlns:a16="http://schemas.microsoft.com/office/drawing/2014/main" id="{6FED2C41-171F-36DD-FD86-75D10833705E}"/>
              </a:ext>
            </a:extLst>
          </p:cNvPr>
          <p:cNvSpPr>
            <a:spLocks noGrp="1"/>
          </p:cNvSpPr>
          <p:nvPr>
            <p:ph type="dt" sz="quarter"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lvl1pPr eaLnBrk="0" hangingPunct="0">
              <a:defRPr sz="2400">
                <a:solidFill>
                  <a:schemeClr val="tx1"/>
                </a:solidFill>
                <a:latin typeface="Times New Roman" panose="02020603050405020304" pitchFamily="18" charset="0"/>
              </a:defRPr>
            </a:lvl1pPr>
            <a:lvl2pPr marL="761265" indent="-292794" eaLnBrk="0" hangingPunct="0">
              <a:defRPr sz="2400">
                <a:solidFill>
                  <a:schemeClr val="tx1"/>
                </a:solidFill>
                <a:latin typeface="Times New Roman" panose="02020603050405020304" pitchFamily="18" charset="0"/>
              </a:defRPr>
            </a:lvl2pPr>
            <a:lvl3pPr marL="1171177" indent="-234235" eaLnBrk="0" hangingPunct="0">
              <a:defRPr sz="2400">
                <a:solidFill>
                  <a:schemeClr val="tx1"/>
                </a:solidFill>
                <a:latin typeface="Times New Roman" panose="02020603050405020304" pitchFamily="18" charset="0"/>
              </a:defRPr>
            </a:lvl3pPr>
            <a:lvl4pPr marL="1639647" indent="-234235" eaLnBrk="0" hangingPunct="0">
              <a:defRPr sz="2400">
                <a:solidFill>
                  <a:schemeClr val="tx1"/>
                </a:solidFill>
                <a:latin typeface="Times New Roman" panose="02020603050405020304" pitchFamily="18" charset="0"/>
              </a:defRPr>
            </a:lvl4pPr>
            <a:lvl5pPr marL="2108118" indent="-234235" eaLnBrk="0" hangingPunct="0">
              <a:defRPr sz="2400">
                <a:solidFill>
                  <a:schemeClr val="tx1"/>
                </a:solidFill>
                <a:latin typeface="Times New Roman" panose="02020603050405020304" pitchFamily="18" charset="0"/>
              </a:defRPr>
            </a:lvl5pPr>
            <a:lvl6pPr marL="2576589" indent="-234235" eaLnBrk="0" fontAlgn="base" hangingPunct="0">
              <a:spcBef>
                <a:spcPct val="0"/>
              </a:spcBef>
              <a:spcAft>
                <a:spcPct val="0"/>
              </a:spcAft>
              <a:defRPr sz="2400">
                <a:solidFill>
                  <a:schemeClr val="tx1"/>
                </a:solidFill>
                <a:latin typeface="Times New Roman" panose="02020603050405020304" pitchFamily="18" charset="0"/>
              </a:defRPr>
            </a:lvl6pPr>
            <a:lvl7pPr marL="3045060" indent="-234235" eaLnBrk="0" fontAlgn="base" hangingPunct="0">
              <a:spcBef>
                <a:spcPct val="0"/>
              </a:spcBef>
              <a:spcAft>
                <a:spcPct val="0"/>
              </a:spcAft>
              <a:defRPr sz="2400">
                <a:solidFill>
                  <a:schemeClr val="tx1"/>
                </a:solidFill>
                <a:latin typeface="Times New Roman" panose="02020603050405020304" pitchFamily="18" charset="0"/>
              </a:defRPr>
            </a:lvl7pPr>
            <a:lvl8pPr marL="3513531" indent="-234235" eaLnBrk="0" fontAlgn="base" hangingPunct="0">
              <a:spcBef>
                <a:spcPct val="0"/>
              </a:spcBef>
              <a:spcAft>
                <a:spcPct val="0"/>
              </a:spcAft>
              <a:defRPr sz="2400">
                <a:solidFill>
                  <a:schemeClr val="tx1"/>
                </a:solidFill>
                <a:latin typeface="Times New Roman" panose="02020603050405020304" pitchFamily="18" charset="0"/>
              </a:defRPr>
            </a:lvl8pPr>
            <a:lvl9pPr marL="3982002" indent="-234235"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en-US" sz="1300"/>
              <a:t>6/29/2025 am</a:t>
            </a:r>
          </a:p>
        </p:txBody>
      </p:sp>
      <p:sp>
        <p:nvSpPr>
          <p:cNvPr id="11270" name="Footer Placeholder 5">
            <a:extLst>
              <a:ext uri="{FF2B5EF4-FFF2-40B4-BE49-F238E27FC236}">
                <a16:creationId xmlns:a16="http://schemas.microsoft.com/office/drawing/2014/main" id="{9720B3A5-1906-8C92-D26D-51E1894C3632}"/>
              </a:ext>
            </a:extLst>
          </p:cNvPr>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Times New Roman" panose="02020603050405020304" pitchFamily="18" charset="0"/>
              </a:defRPr>
            </a:lvl1pPr>
            <a:lvl2pPr marL="761265" indent="-292794" eaLnBrk="0" hangingPunct="0">
              <a:defRPr sz="2400">
                <a:solidFill>
                  <a:schemeClr val="tx1"/>
                </a:solidFill>
                <a:latin typeface="Times New Roman" panose="02020603050405020304" pitchFamily="18" charset="0"/>
              </a:defRPr>
            </a:lvl2pPr>
            <a:lvl3pPr marL="1171177" indent="-234235" eaLnBrk="0" hangingPunct="0">
              <a:defRPr sz="2400">
                <a:solidFill>
                  <a:schemeClr val="tx1"/>
                </a:solidFill>
                <a:latin typeface="Times New Roman" panose="02020603050405020304" pitchFamily="18" charset="0"/>
              </a:defRPr>
            </a:lvl3pPr>
            <a:lvl4pPr marL="1639647" indent="-234235" eaLnBrk="0" hangingPunct="0">
              <a:defRPr sz="2400">
                <a:solidFill>
                  <a:schemeClr val="tx1"/>
                </a:solidFill>
                <a:latin typeface="Times New Roman" panose="02020603050405020304" pitchFamily="18" charset="0"/>
              </a:defRPr>
            </a:lvl4pPr>
            <a:lvl5pPr marL="2108118" indent="-234235" eaLnBrk="0" hangingPunct="0">
              <a:defRPr sz="2400">
                <a:solidFill>
                  <a:schemeClr val="tx1"/>
                </a:solidFill>
                <a:latin typeface="Times New Roman" panose="02020603050405020304" pitchFamily="18" charset="0"/>
              </a:defRPr>
            </a:lvl5pPr>
            <a:lvl6pPr marL="2576589" indent="-234235" eaLnBrk="0" fontAlgn="base" hangingPunct="0">
              <a:spcBef>
                <a:spcPct val="0"/>
              </a:spcBef>
              <a:spcAft>
                <a:spcPct val="0"/>
              </a:spcAft>
              <a:defRPr sz="2400">
                <a:solidFill>
                  <a:schemeClr val="tx1"/>
                </a:solidFill>
                <a:latin typeface="Times New Roman" panose="02020603050405020304" pitchFamily="18" charset="0"/>
              </a:defRPr>
            </a:lvl6pPr>
            <a:lvl7pPr marL="3045060" indent="-234235" eaLnBrk="0" fontAlgn="base" hangingPunct="0">
              <a:spcBef>
                <a:spcPct val="0"/>
              </a:spcBef>
              <a:spcAft>
                <a:spcPct val="0"/>
              </a:spcAft>
              <a:defRPr sz="2400">
                <a:solidFill>
                  <a:schemeClr val="tx1"/>
                </a:solidFill>
                <a:latin typeface="Times New Roman" panose="02020603050405020304" pitchFamily="18" charset="0"/>
              </a:defRPr>
            </a:lvl7pPr>
            <a:lvl8pPr marL="3513531" indent="-234235" eaLnBrk="0" fontAlgn="base" hangingPunct="0">
              <a:spcBef>
                <a:spcPct val="0"/>
              </a:spcBef>
              <a:spcAft>
                <a:spcPct val="0"/>
              </a:spcAft>
              <a:defRPr sz="2400">
                <a:solidFill>
                  <a:schemeClr val="tx1"/>
                </a:solidFill>
                <a:latin typeface="Times New Roman" panose="02020603050405020304" pitchFamily="18" charset="0"/>
              </a:defRPr>
            </a:lvl8pPr>
            <a:lvl9pPr marL="3982002" indent="-234235"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en-US" sz="1300"/>
              <a:t>Randy Childs</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Daniel 4:28-37 “All </a:t>
            </a:r>
            <a:r>
              <a:rPr lang="en-US" i="1" dirty="0"/>
              <a:t>this</a:t>
            </a:r>
            <a:r>
              <a:rPr lang="en-US" dirty="0"/>
              <a:t> happened to Nebuchadnezzar the king. </a:t>
            </a:r>
            <a:r>
              <a:rPr lang="en-US" b="1" baseline="30000" dirty="0"/>
              <a:t>29 </a:t>
            </a:r>
            <a:r>
              <a:rPr lang="en-US" dirty="0"/>
              <a:t>Twelve months later he was walking on the </a:t>
            </a:r>
            <a:r>
              <a:rPr lang="en-US" i="1" dirty="0"/>
              <a:t>roof of</a:t>
            </a:r>
            <a:r>
              <a:rPr lang="en-US" dirty="0"/>
              <a:t> the royal palace of Babylon. </a:t>
            </a:r>
            <a:r>
              <a:rPr lang="en-US" b="1" baseline="30000" dirty="0"/>
              <a:t>30 </a:t>
            </a:r>
            <a:r>
              <a:rPr lang="en-US" dirty="0"/>
              <a:t>The king reflected and said, ‘Is this not Babylon the great, which I myself have built as a royal residence by the might of my power and for the glory of my majesty?’ </a:t>
            </a:r>
            <a:r>
              <a:rPr lang="en-US" b="1" baseline="30000" dirty="0"/>
              <a:t>31 </a:t>
            </a:r>
            <a:r>
              <a:rPr lang="en-US" dirty="0"/>
              <a:t>While the word </a:t>
            </a:r>
            <a:r>
              <a:rPr lang="en-US" i="1" dirty="0"/>
              <a:t>was</a:t>
            </a:r>
            <a:r>
              <a:rPr lang="en-US" dirty="0"/>
              <a:t> in the king’s mouth, a voice came from heaven, </a:t>
            </a:r>
            <a:r>
              <a:rPr lang="en-US" i="1" dirty="0"/>
              <a:t>saying</a:t>
            </a:r>
            <a:r>
              <a:rPr lang="en-US" dirty="0"/>
              <a:t>, ‘King Nebuchadnezzar, to you it is declared: sovereignty has been removed from you, </a:t>
            </a:r>
            <a:r>
              <a:rPr lang="en-US" b="1" baseline="30000" dirty="0"/>
              <a:t>32 </a:t>
            </a:r>
            <a:r>
              <a:rPr lang="en-US" dirty="0"/>
              <a:t>and you will be driven away from mankind, and your dwelling place </a:t>
            </a:r>
            <a:r>
              <a:rPr lang="en-US" i="1" dirty="0"/>
              <a:t>will be</a:t>
            </a:r>
            <a:r>
              <a:rPr lang="en-US" dirty="0"/>
              <a:t> with the beasts of the field. You will be given grass to eat like cattle, and seven periods of time will pass over you until you recognize that the Most High is ruler over the realm of mankind and bestows it on whomever He wishes.’ </a:t>
            </a:r>
            <a:r>
              <a:rPr lang="en-US" b="1" baseline="30000" dirty="0"/>
              <a:t>33 </a:t>
            </a:r>
            <a:r>
              <a:rPr lang="en-US" dirty="0"/>
              <a:t>Immediately the word concerning Nebuchadnezzar was fulfilled; and he was driven away from mankind and began eating grass like cattle, and his body was drenched with the dew of heaven until his hair had grown like eagles’ </a:t>
            </a:r>
            <a:r>
              <a:rPr lang="en-US" i="1" dirty="0"/>
              <a:t>feathers</a:t>
            </a:r>
            <a:r>
              <a:rPr lang="en-US" dirty="0"/>
              <a:t> and his nails like birds’ </a:t>
            </a:r>
            <a:r>
              <a:rPr lang="en-US" i="1" dirty="0"/>
              <a:t>claws</a:t>
            </a:r>
            <a:r>
              <a:rPr lang="en-US" dirty="0"/>
              <a:t>. </a:t>
            </a:r>
          </a:p>
          <a:p>
            <a:r>
              <a:rPr lang="en-US" b="1" baseline="30000" dirty="0"/>
              <a:t>34 </a:t>
            </a:r>
            <a:r>
              <a:rPr lang="en-US" dirty="0"/>
              <a:t>“But at the end of that period, I, Nebuchadnezzar, raised my eyes toward heaven and my reason returned to me, and I blessed the Most High and praised and honored Him who lives forever; For His dominion is an everlasting dominion, And His kingdom </a:t>
            </a:r>
            <a:r>
              <a:rPr lang="en-US" i="1" dirty="0"/>
              <a:t>endures</a:t>
            </a:r>
            <a:r>
              <a:rPr lang="en-US" dirty="0"/>
              <a:t> from generation to generation. </a:t>
            </a:r>
            <a:r>
              <a:rPr lang="en-US" b="1" baseline="30000" dirty="0"/>
              <a:t>35 </a:t>
            </a:r>
            <a:r>
              <a:rPr lang="en-US" dirty="0"/>
              <a:t>“All the inhabitants of the earth are accounted as nothing, But He does according to His will in the host of heaven And </a:t>
            </a:r>
            <a:r>
              <a:rPr lang="en-US" i="1" dirty="0"/>
              <a:t>among</a:t>
            </a:r>
            <a:r>
              <a:rPr lang="en-US" dirty="0"/>
              <a:t> the inhabitants of earth; And no one can ward off His hand Or say to Him, ‘What have You done?’ </a:t>
            </a:r>
            <a:r>
              <a:rPr lang="en-US" b="1" baseline="30000" dirty="0"/>
              <a:t>36 </a:t>
            </a:r>
            <a:r>
              <a:rPr lang="en-US" dirty="0"/>
              <a:t>At that time my reason returned to me. And my majesty and splendor were restored to me for the glory of my kingdom, and my counselors and my nobles began seeking me out; so I was reestablished in my sovereignty, and surpassing greatness was added to me. </a:t>
            </a:r>
            <a:r>
              <a:rPr lang="en-US" b="1" baseline="30000" dirty="0"/>
              <a:t>37 </a:t>
            </a:r>
            <a:r>
              <a:rPr lang="en-US" dirty="0"/>
              <a:t>Now I, Nebuchadnezzar, praise, exalt and honor the King of heaven, for all His works are true and His ways just, and He is able to humble those who walk in pride.”</a:t>
            </a:r>
          </a:p>
        </p:txBody>
      </p:sp>
      <p:sp>
        <p:nvSpPr>
          <p:cNvPr id="4" name="Date Placeholder 3"/>
          <p:cNvSpPr>
            <a:spLocks noGrp="1"/>
          </p:cNvSpPr>
          <p:nvPr>
            <p:ph type="dt" idx="1"/>
          </p:nvPr>
        </p:nvSpPr>
        <p:spPr/>
        <p:txBody>
          <a:bodyPr/>
          <a:lstStyle/>
          <a:p>
            <a:pPr>
              <a:defRPr/>
            </a:pPr>
            <a:r>
              <a:rPr lang="en-US"/>
              <a:t>6/29/2025 am</a:t>
            </a:r>
          </a:p>
        </p:txBody>
      </p:sp>
      <p:sp>
        <p:nvSpPr>
          <p:cNvPr id="5" name="Footer Placeholder 4"/>
          <p:cNvSpPr>
            <a:spLocks noGrp="1"/>
          </p:cNvSpPr>
          <p:nvPr>
            <p:ph type="ftr" sz="quarter" idx="4"/>
          </p:nvPr>
        </p:nvSpPr>
        <p:spPr/>
        <p:txBody>
          <a:bodyPr/>
          <a:lstStyle/>
          <a:p>
            <a:pPr>
              <a:defRPr/>
            </a:pPr>
            <a:r>
              <a:rPr lang="en-US"/>
              <a:t>Randy Childs</a:t>
            </a:r>
          </a:p>
        </p:txBody>
      </p:sp>
      <p:sp>
        <p:nvSpPr>
          <p:cNvPr id="6" name="Slide Number Placeholder 5"/>
          <p:cNvSpPr>
            <a:spLocks noGrp="1"/>
          </p:cNvSpPr>
          <p:nvPr>
            <p:ph type="sldNum" sz="quarter" idx="5"/>
          </p:nvPr>
        </p:nvSpPr>
        <p:spPr/>
        <p:txBody>
          <a:bodyPr/>
          <a:lstStyle/>
          <a:p>
            <a:fld id="{1DE49F8B-680C-477E-95AA-9A74A1EE6917}" type="slidenum">
              <a:rPr lang="en-US" altLang="en-US" smtClean="0"/>
              <a:pPr/>
              <a:t>5</a:t>
            </a:fld>
            <a:endParaRPr lang="en-US" altLang="en-US"/>
          </a:p>
        </p:txBody>
      </p:sp>
    </p:spTree>
    <p:extLst>
      <p:ext uri="{BB962C8B-B14F-4D97-AF65-F5344CB8AC3E}">
        <p14:creationId xmlns:p14="http://schemas.microsoft.com/office/powerpoint/2010/main" val="407207278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Isaiah 45:9 “Woe to </a:t>
            </a:r>
            <a:r>
              <a:rPr lang="en-US" i="1" dirty="0"/>
              <a:t>the one</a:t>
            </a:r>
            <a:r>
              <a:rPr lang="en-US" dirty="0"/>
              <a:t> who quarrels with his Maker— An earthenware vessel among the vessels of earth! Will the clay say to the potter, ‘What are you doing?’ Or the thing you are making </a:t>
            </a:r>
            <a:r>
              <a:rPr lang="en-US" i="1" dirty="0"/>
              <a:t>say</a:t>
            </a:r>
            <a:r>
              <a:rPr lang="en-US" dirty="0"/>
              <a:t>, ‘He has no hands’?</a:t>
            </a:r>
          </a:p>
        </p:txBody>
      </p:sp>
      <p:sp>
        <p:nvSpPr>
          <p:cNvPr id="4" name="Date Placeholder 3"/>
          <p:cNvSpPr>
            <a:spLocks noGrp="1"/>
          </p:cNvSpPr>
          <p:nvPr>
            <p:ph type="dt" idx="1"/>
          </p:nvPr>
        </p:nvSpPr>
        <p:spPr/>
        <p:txBody>
          <a:bodyPr/>
          <a:lstStyle/>
          <a:p>
            <a:pPr>
              <a:defRPr/>
            </a:pPr>
            <a:r>
              <a:rPr lang="en-US"/>
              <a:t>6/29/2025 am</a:t>
            </a:r>
          </a:p>
        </p:txBody>
      </p:sp>
      <p:sp>
        <p:nvSpPr>
          <p:cNvPr id="5" name="Footer Placeholder 4"/>
          <p:cNvSpPr>
            <a:spLocks noGrp="1"/>
          </p:cNvSpPr>
          <p:nvPr>
            <p:ph type="ftr" sz="quarter" idx="4"/>
          </p:nvPr>
        </p:nvSpPr>
        <p:spPr/>
        <p:txBody>
          <a:bodyPr/>
          <a:lstStyle/>
          <a:p>
            <a:pPr>
              <a:defRPr/>
            </a:pPr>
            <a:r>
              <a:rPr lang="en-US"/>
              <a:t>Randy Childs</a:t>
            </a:r>
          </a:p>
        </p:txBody>
      </p:sp>
      <p:sp>
        <p:nvSpPr>
          <p:cNvPr id="6" name="Slide Number Placeholder 5"/>
          <p:cNvSpPr>
            <a:spLocks noGrp="1"/>
          </p:cNvSpPr>
          <p:nvPr>
            <p:ph type="sldNum" sz="quarter" idx="5"/>
          </p:nvPr>
        </p:nvSpPr>
        <p:spPr/>
        <p:txBody>
          <a:bodyPr/>
          <a:lstStyle/>
          <a:p>
            <a:fld id="{1DE49F8B-680C-477E-95AA-9A74A1EE6917}" type="slidenum">
              <a:rPr lang="en-US" altLang="en-US" smtClean="0"/>
              <a:pPr/>
              <a:t>6</a:t>
            </a:fld>
            <a:endParaRPr lang="en-US" altLang="en-US"/>
          </a:p>
        </p:txBody>
      </p:sp>
    </p:spTree>
    <p:extLst>
      <p:ext uri="{BB962C8B-B14F-4D97-AF65-F5344CB8AC3E}">
        <p14:creationId xmlns:p14="http://schemas.microsoft.com/office/powerpoint/2010/main" val="276802352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Matthew 25: 31-46 </a:t>
            </a:r>
            <a:r>
              <a:rPr lang="en-US" b="1" baseline="30000" dirty="0"/>
              <a:t> </a:t>
            </a:r>
            <a:r>
              <a:rPr lang="en-US" dirty="0"/>
              <a:t>“But when the Son of Man comes in His glory, and all the angels with Him, then He will sit on His glorious throne. </a:t>
            </a:r>
            <a:r>
              <a:rPr lang="en-US" b="1" baseline="30000" dirty="0"/>
              <a:t>32 </a:t>
            </a:r>
            <a:r>
              <a:rPr lang="en-US" dirty="0"/>
              <a:t>All the nations will be gathered before Him; and He will separate them from one another, as the shepherd separates the sheep from the goats; </a:t>
            </a:r>
            <a:r>
              <a:rPr lang="en-US" b="1" baseline="30000" dirty="0"/>
              <a:t>33 </a:t>
            </a:r>
            <a:r>
              <a:rPr lang="en-US" dirty="0"/>
              <a:t>and He will put the sheep on His right, and the goats on the left. </a:t>
            </a:r>
            <a:r>
              <a:rPr lang="en-US" b="1" baseline="30000" dirty="0"/>
              <a:t>34 </a:t>
            </a:r>
            <a:r>
              <a:rPr lang="en-US" dirty="0"/>
              <a:t>“Then the King will say to those on His right, ‘Come, you who are blessed of My Father, inherit the kingdom prepared for you from the foundation of the world. </a:t>
            </a:r>
            <a:r>
              <a:rPr lang="en-US" b="1" baseline="30000" dirty="0"/>
              <a:t>35 </a:t>
            </a:r>
            <a:r>
              <a:rPr lang="en-US" dirty="0"/>
              <a:t>For I was hungry, and you gave Me </a:t>
            </a:r>
            <a:r>
              <a:rPr lang="en-US" i="1" dirty="0"/>
              <a:t>something</a:t>
            </a:r>
            <a:r>
              <a:rPr lang="en-US" dirty="0"/>
              <a:t> to eat; I was thirsty, and you gave Me </a:t>
            </a:r>
            <a:r>
              <a:rPr lang="en-US" i="1" dirty="0"/>
              <a:t>something</a:t>
            </a:r>
            <a:r>
              <a:rPr lang="en-US" dirty="0"/>
              <a:t> to drink; I was a stranger, and you invited Me in; </a:t>
            </a:r>
            <a:r>
              <a:rPr lang="en-US" b="1" baseline="30000" dirty="0"/>
              <a:t>36 </a:t>
            </a:r>
            <a:r>
              <a:rPr lang="en-US" dirty="0"/>
              <a:t>naked, and you clothed Me; I was sick, and you visited Me; I was in prison, and you came to Me.’ </a:t>
            </a:r>
            <a:r>
              <a:rPr lang="en-US" b="1" baseline="30000" dirty="0"/>
              <a:t>37 </a:t>
            </a:r>
            <a:r>
              <a:rPr lang="en-US" dirty="0"/>
              <a:t>Then the righteous will answer Him, ‘Lord, when did we see You hungry, and feed You, or thirsty, and give You </a:t>
            </a:r>
            <a:r>
              <a:rPr lang="en-US" i="1" dirty="0"/>
              <a:t>something</a:t>
            </a:r>
            <a:r>
              <a:rPr lang="en-US" dirty="0"/>
              <a:t> to drink? </a:t>
            </a:r>
            <a:r>
              <a:rPr lang="en-US" b="1" baseline="30000" dirty="0"/>
              <a:t>38 </a:t>
            </a:r>
            <a:r>
              <a:rPr lang="en-US" dirty="0"/>
              <a:t>And when did we see You a stranger, and invite You in, or naked, and clothe You? </a:t>
            </a:r>
            <a:r>
              <a:rPr lang="en-US" b="1" baseline="30000" dirty="0"/>
              <a:t>39 </a:t>
            </a:r>
            <a:r>
              <a:rPr lang="en-US" dirty="0"/>
              <a:t>When did we see You sick, or in prison, and come to You?’ </a:t>
            </a:r>
            <a:r>
              <a:rPr lang="en-US" b="1" baseline="30000" dirty="0"/>
              <a:t>40 </a:t>
            </a:r>
            <a:r>
              <a:rPr lang="en-US" dirty="0"/>
              <a:t>The King will answer and say to them, ‘Truly I say to you, to the extent that you did it to one of these brothers of Mine, </a:t>
            </a:r>
            <a:r>
              <a:rPr lang="en-US" i="1" dirty="0"/>
              <a:t>even</a:t>
            </a:r>
            <a:r>
              <a:rPr lang="en-US" dirty="0"/>
              <a:t> the least </a:t>
            </a:r>
            <a:r>
              <a:rPr lang="en-US" i="1" dirty="0"/>
              <a:t>of them</a:t>
            </a:r>
            <a:r>
              <a:rPr lang="en-US" dirty="0"/>
              <a:t>, you did it to Me.’ </a:t>
            </a:r>
            <a:r>
              <a:rPr lang="en-US" b="1" baseline="30000" dirty="0"/>
              <a:t>41 </a:t>
            </a:r>
            <a:r>
              <a:rPr lang="en-US" dirty="0"/>
              <a:t>“Then He will also say to those on His left, ‘Depart from Me, accursed ones, into the eternal fire which has been prepared for the devil and his angels; </a:t>
            </a:r>
            <a:r>
              <a:rPr lang="en-US" b="1" baseline="30000" dirty="0"/>
              <a:t>42 </a:t>
            </a:r>
            <a:r>
              <a:rPr lang="en-US" dirty="0"/>
              <a:t>for I was hungry, and you gave Me </a:t>
            </a:r>
            <a:r>
              <a:rPr lang="en-US" i="1" dirty="0"/>
              <a:t>nothing</a:t>
            </a:r>
            <a:r>
              <a:rPr lang="en-US" dirty="0"/>
              <a:t> to eat; I was thirsty, and you gave Me nothing to drink; </a:t>
            </a:r>
            <a:r>
              <a:rPr lang="en-US" b="1" baseline="30000" dirty="0"/>
              <a:t>43 </a:t>
            </a:r>
            <a:r>
              <a:rPr lang="en-US" dirty="0"/>
              <a:t>I was a stranger, and you did not invite Me in; naked, and you did not clothe Me; sick, and in prison, and you did not visit Me.’ </a:t>
            </a:r>
            <a:r>
              <a:rPr lang="en-US" b="1" baseline="30000" dirty="0"/>
              <a:t>44 </a:t>
            </a:r>
            <a:r>
              <a:rPr lang="en-US" dirty="0"/>
              <a:t>Then they themselves also will answer, ‘Lord, when did we see You hungry, or thirsty, or a stranger, or naked, or sick, or in prison, and did not take care of You?’ </a:t>
            </a:r>
            <a:r>
              <a:rPr lang="en-US" b="1" baseline="30000" dirty="0"/>
              <a:t>45 </a:t>
            </a:r>
            <a:r>
              <a:rPr lang="en-US" dirty="0"/>
              <a:t>Then He will answer them, ‘Truly I say to you, to the extent that you did not do it to one of the least of these, you did not do it to Me.’ </a:t>
            </a:r>
            <a:r>
              <a:rPr lang="en-US" b="1" baseline="30000" dirty="0"/>
              <a:t>46 </a:t>
            </a:r>
            <a:r>
              <a:rPr lang="en-US" dirty="0"/>
              <a:t>These will go away into eternal punishment, but the righteous into eternal life.”</a:t>
            </a:r>
          </a:p>
          <a:p>
            <a:endParaRPr lang="en-US" dirty="0"/>
          </a:p>
        </p:txBody>
      </p:sp>
      <p:sp>
        <p:nvSpPr>
          <p:cNvPr id="4" name="Date Placeholder 3"/>
          <p:cNvSpPr>
            <a:spLocks noGrp="1"/>
          </p:cNvSpPr>
          <p:nvPr>
            <p:ph type="dt" idx="1"/>
          </p:nvPr>
        </p:nvSpPr>
        <p:spPr/>
        <p:txBody>
          <a:bodyPr/>
          <a:lstStyle/>
          <a:p>
            <a:pPr>
              <a:defRPr/>
            </a:pPr>
            <a:r>
              <a:rPr lang="en-US"/>
              <a:t>6/29/2025 am</a:t>
            </a:r>
          </a:p>
        </p:txBody>
      </p:sp>
      <p:sp>
        <p:nvSpPr>
          <p:cNvPr id="5" name="Footer Placeholder 4"/>
          <p:cNvSpPr>
            <a:spLocks noGrp="1"/>
          </p:cNvSpPr>
          <p:nvPr>
            <p:ph type="ftr" sz="quarter" idx="4"/>
          </p:nvPr>
        </p:nvSpPr>
        <p:spPr/>
        <p:txBody>
          <a:bodyPr/>
          <a:lstStyle/>
          <a:p>
            <a:pPr>
              <a:defRPr/>
            </a:pPr>
            <a:r>
              <a:rPr lang="en-US"/>
              <a:t>Randy Childs</a:t>
            </a:r>
          </a:p>
        </p:txBody>
      </p:sp>
      <p:sp>
        <p:nvSpPr>
          <p:cNvPr id="6" name="Slide Number Placeholder 5"/>
          <p:cNvSpPr>
            <a:spLocks noGrp="1"/>
          </p:cNvSpPr>
          <p:nvPr>
            <p:ph type="sldNum" sz="quarter" idx="5"/>
          </p:nvPr>
        </p:nvSpPr>
        <p:spPr/>
        <p:txBody>
          <a:bodyPr/>
          <a:lstStyle/>
          <a:p>
            <a:fld id="{1DE49F8B-680C-477E-95AA-9A74A1EE6917}" type="slidenum">
              <a:rPr lang="en-US" altLang="en-US" smtClean="0"/>
              <a:pPr/>
              <a:t>21</a:t>
            </a:fld>
            <a:endParaRPr lang="en-US" altLang="en-US"/>
          </a:p>
        </p:txBody>
      </p:sp>
    </p:spTree>
    <p:extLst>
      <p:ext uri="{BB962C8B-B14F-4D97-AF65-F5344CB8AC3E}">
        <p14:creationId xmlns:p14="http://schemas.microsoft.com/office/powerpoint/2010/main" val="188724138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2 Thessalonians 2:14-15 It was for this He called you through our gospel, that you may gain the glory of our Lord Jesus Christ. </a:t>
            </a:r>
            <a:r>
              <a:rPr lang="en-US" b="1" baseline="30000" dirty="0"/>
              <a:t>15 </a:t>
            </a:r>
            <a:r>
              <a:rPr lang="en-US" dirty="0"/>
              <a:t>So then, brethren, stand firm and hold to the traditions which you were taught, whether by word </a:t>
            </a:r>
            <a:r>
              <a:rPr lang="en-US" i="1" dirty="0"/>
              <a:t>of mouth</a:t>
            </a:r>
            <a:r>
              <a:rPr lang="en-US" dirty="0"/>
              <a:t> or by letter from us.</a:t>
            </a:r>
          </a:p>
          <a:p>
            <a:endParaRPr lang="en-US" dirty="0"/>
          </a:p>
          <a:p>
            <a:r>
              <a:rPr lang="en-US" dirty="0"/>
              <a:t>James 1:21 Therefore, putting aside all filthiness and </a:t>
            </a:r>
            <a:r>
              <a:rPr lang="en-US" i="1" dirty="0"/>
              <a:t>all</a:t>
            </a:r>
            <a:r>
              <a:rPr lang="en-US" dirty="0"/>
              <a:t> that remains of wickedness, in humility receive the word implanted, which is able to save your souls.</a:t>
            </a:r>
          </a:p>
          <a:p>
            <a:endParaRPr lang="en-US" dirty="0"/>
          </a:p>
          <a:p>
            <a:r>
              <a:rPr lang="en-US" dirty="0"/>
              <a:t>Hebrews 11:6 And without faith it is impossible to please </a:t>
            </a:r>
            <a:r>
              <a:rPr lang="en-US" i="1" dirty="0"/>
              <a:t>Him</a:t>
            </a:r>
            <a:r>
              <a:rPr lang="en-US" dirty="0"/>
              <a:t>, for he who comes to God must believe that He is and </a:t>
            </a:r>
            <a:r>
              <a:rPr lang="en-US" i="1" dirty="0"/>
              <a:t>that</a:t>
            </a:r>
            <a:r>
              <a:rPr lang="en-US" dirty="0"/>
              <a:t> He is a rewarder of those who seek Him</a:t>
            </a:r>
          </a:p>
          <a:p>
            <a:endParaRPr lang="en-US" dirty="0"/>
          </a:p>
          <a:p>
            <a:r>
              <a:rPr lang="en-US" dirty="0"/>
              <a:t>John 8:24 Therefore I said to you that you will die in your sins; for unless you believe that I am </a:t>
            </a:r>
            <a:r>
              <a:rPr lang="en-US" i="1" dirty="0"/>
              <a:t>He</a:t>
            </a:r>
            <a:r>
              <a:rPr lang="en-US" dirty="0"/>
              <a:t>, you will die in your sins.”</a:t>
            </a:r>
          </a:p>
          <a:p>
            <a:endParaRPr lang="en-US" dirty="0"/>
          </a:p>
          <a:p>
            <a:r>
              <a:rPr lang="en-US" dirty="0"/>
              <a:t>Luke 13:3 I tell you, no, but unless you repent, you will all likewise perish.</a:t>
            </a:r>
          </a:p>
          <a:p>
            <a:endParaRPr lang="en-US" dirty="0"/>
          </a:p>
          <a:p>
            <a:r>
              <a:rPr lang="en-US" dirty="0"/>
              <a:t>Acts 17:30-31 Therefore having overlooked the times of ignorance, God is now declaring to men that all </a:t>
            </a:r>
            <a:r>
              <a:rPr lang="en-US" i="1" dirty="0"/>
              <a:t>people</a:t>
            </a:r>
            <a:r>
              <a:rPr lang="en-US" dirty="0"/>
              <a:t> everywhere should repent, </a:t>
            </a:r>
            <a:r>
              <a:rPr lang="en-US" b="1" baseline="30000" dirty="0"/>
              <a:t>31 </a:t>
            </a:r>
            <a:r>
              <a:rPr lang="en-US" dirty="0"/>
              <a:t>because He has fixed a day in which He will judge the world in righteousness through a Man whom He has appointed, having furnished proof to all men by raising Him from the dead.”</a:t>
            </a:r>
          </a:p>
          <a:p>
            <a:endParaRPr lang="en-US" dirty="0"/>
          </a:p>
          <a:p>
            <a:r>
              <a:rPr lang="en-US" dirty="0"/>
              <a:t>Romans 10:9-10 that if you confess with your mouth Jesus </a:t>
            </a:r>
            <a:r>
              <a:rPr lang="en-US" i="1" dirty="0"/>
              <a:t>as</a:t>
            </a:r>
            <a:r>
              <a:rPr lang="en-US" dirty="0"/>
              <a:t> Lord, and believe in your heart that God raised Him from the dead, you will be saved; </a:t>
            </a:r>
            <a:r>
              <a:rPr lang="en-US" b="1" baseline="30000" dirty="0"/>
              <a:t>10 </a:t>
            </a:r>
            <a:r>
              <a:rPr lang="en-US" dirty="0"/>
              <a:t>for with the heart a person believes, resulting in righteousness, and with the mouth he confesses, resulting in salvation. </a:t>
            </a:r>
          </a:p>
          <a:p>
            <a:endParaRPr lang="en-US" dirty="0"/>
          </a:p>
          <a:p>
            <a:r>
              <a:rPr lang="en-US" dirty="0"/>
              <a:t>Matthew 10:32-33 “Therefore everyone who confesses Me before men, I will also confess him before My Father who is in heaven. </a:t>
            </a:r>
            <a:r>
              <a:rPr lang="en-US" b="1" baseline="30000" dirty="0"/>
              <a:t>33 </a:t>
            </a:r>
            <a:r>
              <a:rPr lang="en-US" dirty="0"/>
              <a:t>But whoever denies Me before men, I will also deny him before My Father who is in heaven.</a:t>
            </a:r>
          </a:p>
          <a:p>
            <a:endParaRPr lang="en-US" dirty="0"/>
          </a:p>
          <a:p>
            <a:r>
              <a:rPr lang="en-US" dirty="0"/>
              <a:t>Mark 16:16 He who has believed and has been baptized shall be saved; but he who has disbelieved shall be condemned.</a:t>
            </a:r>
          </a:p>
          <a:p>
            <a:endParaRPr lang="en-US" dirty="0"/>
          </a:p>
          <a:p>
            <a:r>
              <a:rPr lang="en-US" dirty="0"/>
              <a:t>Acts 2:38 Peter </a:t>
            </a:r>
            <a:r>
              <a:rPr lang="en-US" i="1" dirty="0"/>
              <a:t>said</a:t>
            </a:r>
            <a:r>
              <a:rPr lang="en-US" dirty="0"/>
              <a:t> to them, “Repent, and each of you be baptized in the name of Jesus Christ for the forgiveness of your sins; and you will receive the gift of the Holy Spirit.</a:t>
            </a:r>
          </a:p>
          <a:p>
            <a:endParaRPr lang="en-US" dirty="0"/>
          </a:p>
          <a:p>
            <a:r>
              <a:rPr lang="en-US" dirty="0"/>
              <a:t>Mathew 7:21 “Not everyone who says to Me, ‘Lord, Lord,’ will enter the kingdom of heaven, but he who does the will of My Father who is in heaven </a:t>
            </a:r>
            <a:r>
              <a:rPr lang="en-US" i="1" dirty="0"/>
              <a:t>will enter</a:t>
            </a:r>
            <a:r>
              <a:rPr lang="en-US" dirty="0"/>
              <a:t>.</a:t>
            </a:r>
          </a:p>
          <a:p>
            <a:endParaRPr lang="en-US" dirty="0"/>
          </a:p>
          <a:p>
            <a:r>
              <a:rPr lang="en-US" dirty="0"/>
              <a:t>Hebrews 3:12 Take care, brethren, that there not be in any one of you an evil, unbelieving heart that falls away from the living God.</a:t>
            </a:r>
          </a:p>
        </p:txBody>
      </p:sp>
      <p:sp>
        <p:nvSpPr>
          <p:cNvPr id="4" name="Date Placeholder 3"/>
          <p:cNvSpPr>
            <a:spLocks noGrp="1"/>
          </p:cNvSpPr>
          <p:nvPr>
            <p:ph type="dt" idx="1"/>
          </p:nvPr>
        </p:nvSpPr>
        <p:spPr/>
        <p:txBody>
          <a:bodyPr/>
          <a:lstStyle/>
          <a:p>
            <a:pPr>
              <a:defRPr/>
            </a:pPr>
            <a:r>
              <a:rPr lang="en-US"/>
              <a:t>6/29/2025 am</a:t>
            </a:r>
          </a:p>
        </p:txBody>
      </p:sp>
      <p:sp>
        <p:nvSpPr>
          <p:cNvPr id="5" name="Footer Placeholder 4"/>
          <p:cNvSpPr>
            <a:spLocks noGrp="1"/>
          </p:cNvSpPr>
          <p:nvPr>
            <p:ph type="ftr" sz="quarter" idx="4"/>
          </p:nvPr>
        </p:nvSpPr>
        <p:spPr/>
        <p:txBody>
          <a:bodyPr/>
          <a:lstStyle/>
          <a:p>
            <a:pPr>
              <a:defRPr/>
            </a:pPr>
            <a:r>
              <a:rPr lang="en-US"/>
              <a:t>Randy Childs</a:t>
            </a:r>
          </a:p>
        </p:txBody>
      </p:sp>
      <p:sp>
        <p:nvSpPr>
          <p:cNvPr id="6" name="Slide Number Placeholder 5"/>
          <p:cNvSpPr>
            <a:spLocks noGrp="1"/>
          </p:cNvSpPr>
          <p:nvPr>
            <p:ph type="sldNum" sz="quarter" idx="5"/>
          </p:nvPr>
        </p:nvSpPr>
        <p:spPr/>
        <p:txBody>
          <a:bodyPr/>
          <a:lstStyle/>
          <a:p>
            <a:fld id="{1DE49F8B-680C-477E-95AA-9A74A1EE6917}" type="slidenum">
              <a:rPr lang="en-US" altLang="en-US" smtClean="0"/>
              <a:pPr/>
              <a:t>26</a:t>
            </a:fld>
            <a:endParaRPr lang="en-US" altLang="en-US"/>
          </a:p>
        </p:txBody>
      </p:sp>
    </p:spTree>
    <p:extLst>
      <p:ext uri="{BB962C8B-B14F-4D97-AF65-F5344CB8AC3E}">
        <p14:creationId xmlns:p14="http://schemas.microsoft.com/office/powerpoint/2010/main" val="3274427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2" name="Group 2">
            <a:extLst>
              <a:ext uri="{FF2B5EF4-FFF2-40B4-BE49-F238E27FC236}">
                <a16:creationId xmlns:a16="http://schemas.microsoft.com/office/drawing/2014/main" id="{BE95FB2F-EA6D-2966-93A8-96A0941AB2BD}"/>
              </a:ext>
            </a:extLst>
          </p:cNvPr>
          <p:cNvGrpSpPr>
            <a:grpSpLocks/>
          </p:cNvGrpSpPr>
          <p:nvPr/>
        </p:nvGrpSpPr>
        <p:grpSpPr bwMode="auto">
          <a:xfrm>
            <a:off x="0" y="0"/>
            <a:ext cx="9140825" cy="6850063"/>
            <a:chOff x="0" y="0"/>
            <a:chExt cx="5758" cy="4315"/>
          </a:xfrm>
        </p:grpSpPr>
        <p:grpSp>
          <p:nvGrpSpPr>
            <p:cNvPr id="3" name="Group 3">
              <a:extLst>
                <a:ext uri="{FF2B5EF4-FFF2-40B4-BE49-F238E27FC236}">
                  <a16:creationId xmlns:a16="http://schemas.microsoft.com/office/drawing/2014/main" id="{DE80BA2F-7554-76C5-FE5C-F128DFFC317E}"/>
                </a:ext>
              </a:extLst>
            </p:cNvPr>
            <p:cNvGrpSpPr>
              <a:grpSpLocks/>
            </p:cNvGrpSpPr>
            <p:nvPr userDrawn="1"/>
          </p:nvGrpSpPr>
          <p:grpSpPr bwMode="auto">
            <a:xfrm>
              <a:off x="1728" y="2230"/>
              <a:ext cx="4027" cy="2085"/>
              <a:chOff x="1728" y="2230"/>
              <a:chExt cx="4027" cy="2085"/>
            </a:xfrm>
          </p:grpSpPr>
          <p:sp>
            <p:nvSpPr>
              <p:cNvPr id="6" name="Freeform 4">
                <a:extLst>
                  <a:ext uri="{FF2B5EF4-FFF2-40B4-BE49-F238E27FC236}">
                    <a16:creationId xmlns:a16="http://schemas.microsoft.com/office/drawing/2014/main" id="{8D2857C3-17C6-051C-5F73-D7B9FEEA18BA}"/>
                  </a:ext>
                </a:extLst>
              </p:cNvPr>
              <p:cNvSpPr>
                <a:spLocks/>
              </p:cNvSpPr>
              <p:nvPr/>
            </p:nvSpPr>
            <p:spPr bwMode="hidden">
              <a:xfrm>
                <a:off x="1728" y="2644"/>
                <a:ext cx="2882" cy="1671"/>
              </a:xfrm>
              <a:custGeom>
                <a:avLst/>
                <a:gdLst/>
                <a:ahLst/>
                <a:cxnLst>
                  <a:cxn ang="0">
                    <a:pos x="2740" y="528"/>
                  </a:cxn>
                  <a:cxn ang="0">
                    <a:pos x="2632" y="484"/>
                  </a:cxn>
                  <a:cxn ang="0">
                    <a:pos x="2480" y="424"/>
                  </a:cxn>
                  <a:cxn ang="0">
                    <a:pos x="2203" y="343"/>
                  </a:cxn>
                  <a:cxn ang="0">
                    <a:pos x="1970" y="277"/>
                  </a:cxn>
                  <a:cxn ang="0">
                    <a:pos x="1807" y="212"/>
                  </a:cxn>
                  <a:cxn ang="0">
                    <a:pos x="1693" y="152"/>
                  </a:cxn>
                  <a:cxn ang="0">
                    <a:pos x="1628" y="103"/>
                  </a:cxn>
                  <a:cxn ang="0">
                    <a:pos x="1590" y="60"/>
                  </a:cxn>
                  <a:cxn ang="0">
                    <a:pos x="1579" y="27"/>
                  </a:cxn>
                  <a:cxn ang="0">
                    <a:pos x="1585" y="0"/>
                  </a:cxn>
                  <a:cxn ang="0">
                    <a:pos x="1557" y="49"/>
                  </a:cxn>
                  <a:cxn ang="0">
                    <a:pos x="1568" y="98"/>
                  </a:cxn>
                  <a:cxn ang="0">
                    <a:pos x="1617" y="141"/>
                  </a:cxn>
                  <a:cxn ang="0">
                    <a:pos x="1688" y="185"/>
                  </a:cxn>
                  <a:cxn ang="0">
                    <a:pos x="1791" y="228"/>
                  </a:cxn>
                  <a:cxn ang="0">
                    <a:pos x="2040" y="310"/>
                  </a:cxn>
                  <a:cxn ang="0">
                    <a:pos x="2285" y="381"/>
                  </a:cxn>
                  <a:cxn ang="0">
                    <a:pos x="2464" y="435"/>
                  </a:cxn>
                  <a:cxn ang="0">
                    <a:pos x="2605" y="484"/>
                  </a:cxn>
                  <a:cxn ang="0">
                    <a:pos x="2708" y="528"/>
                  </a:cxn>
                  <a:cxn ang="0">
                    <a:pos x="2768" y="560"/>
                  </a:cxn>
                  <a:cxn ang="0">
                    <a:pos x="2795" y="593"/>
                  </a:cxn>
                  <a:cxn ang="0">
                    <a:pos x="2795" y="642"/>
                  </a:cxn>
                  <a:cxn ang="0">
                    <a:pos x="2762" y="691"/>
                  </a:cxn>
                  <a:cxn ang="0">
                    <a:pos x="2692" y="735"/>
                  </a:cxn>
                  <a:cxn ang="0">
                    <a:pos x="2589" y="778"/>
                  </a:cxn>
                  <a:cxn ang="0">
                    <a:pos x="2458" y="822"/>
                  </a:cxn>
                  <a:cxn ang="0">
                    <a:pos x="2301" y="865"/>
                  </a:cxn>
                  <a:cxn ang="0">
                    <a:pos x="2030" y="930"/>
                  </a:cxn>
                  <a:cxn ang="0">
                    <a:pos x="1606" y="1034"/>
                  </a:cxn>
                  <a:cxn ang="0">
                    <a:pos x="1145" y="1164"/>
                  </a:cxn>
                  <a:cxn ang="0">
                    <a:pos x="673" y="1328"/>
                  </a:cxn>
                  <a:cxn ang="0">
                    <a:pos x="217" y="1545"/>
                  </a:cxn>
                  <a:cxn ang="0">
                    <a:pos x="353" y="1671"/>
                  </a:cxn>
                  <a:cxn ang="0">
                    <a:pos x="754" y="1469"/>
                  </a:cxn>
                  <a:cxn ang="0">
                    <a:pos x="1145" y="1311"/>
                  </a:cxn>
                  <a:cxn ang="0">
                    <a:pos x="1519" y="1186"/>
                  </a:cxn>
                  <a:cxn ang="0">
                    <a:pos x="1861" y="1083"/>
                  </a:cxn>
                  <a:cxn ang="0">
                    <a:pos x="2165" y="1007"/>
                  </a:cxn>
                  <a:cxn ang="0">
                    <a:pos x="2426" y="947"/>
                  </a:cxn>
                  <a:cxn ang="0">
                    <a:pos x="2626" y="892"/>
                  </a:cxn>
                  <a:cxn ang="0">
                    <a:pos x="2762" y="838"/>
                  </a:cxn>
                  <a:cxn ang="0">
                    <a:pos x="2827" y="794"/>
                  </a:cxn>
                  <a:cxn ang="0">
                    <a:pos x="2865" y="745"/>
                  </a:cxn>
                  <a:cxn ang="0">
                    <a:pos x="2882" y="702"/>
                  </a:cxn>
                  <a:cxn ang="0">
                    <a:pos x="2854" y="620"/>
                  </a:cxn>
                  <a:cxn ang="0">
                    <a:pos x="2800" y="560"/>
                  </a:cxn>
                  <a:cxn ang="0">
                    <a:pos x="2773" y="544"/>
                  </a:cxn>
                </a:cxnLst>
                <a:rect l="0" t="0" r="r" b="b"/>
                <a:pathLst>
                  <a:path w="2882" h="1671">
                    <a:moveTo>
                      <a:pt x="2773" y="544"/>
                    </a:moveTo>
                    <a:lnTo>
                      <a:pt x="2740" y="528"/>
                    </a:lnTo>
                    <a:lnTo>
                      <a:pt x="2692" y="506"/>
                    </a:lnTo>
                    <a:lnTo>
                      <a:pt x="2632" y="484"/>
                    </a:lnTo>
                    <a:lnTo>
                      <a:pt x="2561" y="457"/>
                    </a:lnTo>
                    <a:lnTo>
                      <a:pt x="2480" y="424"/>
                    </a:lnTo>
                    <a:lnTo>
                      <a:pt x="2388" y="397"/>
                    </a:lnTo>
                    <a:lnTo>
                      <a:pt x="2203" y="343"/>
                    </a:lnTo>
                    <a:lnTo>
                      <a:pt x="2078" y="310"/>
                    </a:lnTo>
                    <a:lnTo>
                      <a:pt x="1970" y="277"/>
                    </a:lnTo>
                    <a:lnTo>
                      <a:pt x="1878" y="245"/>
                    </a:lnTo>
                    <a:lnTo>
                      <a:pt x="1807" y="212"/>
                    </a:lnTo>
                    <a:lnTo>
                      <a:pt x="1742" y="179"/>
                    </a:lnTo>
                    <a:lnTo>
                      <a:pt x="1693" y="152"/>
                    </a:lnTo>
                    <a:lnTo>
                      <a:pt x="1655" y="125"/>
                    </a:lnTo>
                    <a:lnTo>
                      <a:pt x="1628" y="103"/>
                    </a:lnTo>
                    <a:lnTo>
                      <a:pt x="1606" y="81"/>
                    </a:lnTo>
                    <a:lnTo>
                      <a:pt x="1590" y="60"/>
                    </a:lnTo>
                    <a:lnTo>
                      <a:pt x="1585" y="43"/>
                    </a:lnTo>
                    <a:lnTo>
                      <a:pt x="1579" y="27"/>
                    </a:lnTo>
                    <a:lnTo>
                      <a:pt x="1585" y="5"/>
                    </a:lnTo>
                    <a:lnTo>
                      <a:pt x="1585" y="0"/>
                    </a:lnTo>
                    <a:lnTo>
                      <a:pt x="1568" y="27"/>
                    </a:lnTo>
                    <a:lnTo>
                      <a:pt x="1557" y="49"/>
                    </a:lnTo>
                    <a:lnTo>
                      <a:pt x="1557" y="76"/>
                    </a:lnTo>
                    <a:lnTo>
                      <a:pt x="1568" y="98"/>
                    </a:lnTo>
                    <a:lnTo>
                      <a:pt x="1590" y="120"/>
                    </a:lnTo>
                    <a:lnTo>
                      <a:pt x="1617" y="141"/>
                    </a:lnTo>
                    <a:lnTo>
                      <a:pt x="1650" y="163"/>
                    </a:lnTo>
                    <a:lnTo>
                      <a:pt x="1688" y="185"/>
                    </a:lnTo>
                    <a:lnTo>
                      <a:pt x="1737" y="207"/>
                    </a:lnTo>
                    <a:lnTo>
                      <a:pt x="1791" y="228"/>
                    </a:lnTo>
                    <a:lnTo>
                      <a:pt x="1905" y="267"/>
                    </a:lnTo>
                    <a:lnTo>
                      <a:pt x="2040" y="310"/>
                    </a:lnTo>
                    <a:lnTo>
                      <a:pt x="2182" y="348"/>
                    </a:lnTo>
                    <a:lnTo>
                      <a:pt x="2285" y="381"/>
                    </a:lnTo>
                    <a:lnTo>
                      <a:pt x="2382" y="408"/>
                    </a:lnTo>
                    <a:lnTo>
                      <a:pt x="2464" y="435"/>
                    </a:lnTo>
                    <a:lnTo>
                      <a:pt x="2540" y="462"/>
                    </a:lnTo>
                    <a:lnTo>
                      <a:pt x="2605" y="484"/>
                    </a:lnTo>
                    <a:lnTo>
                      <a:pt x="2659" y="506"/>
                    </a:lnTo>
                    <a:lnTo>
                      <a:pt x="2708" y="528"/>
                    </a:lnTo>
                    <a:lnTo>
                      <a:pt x="2740" y="544"/>
                    </a:lnTo>
                    <a:lnTo>
                      <a:pt x="2768" y="560"/>
                    </a:lnTo>
                    <a:lnTo>
                      <a:pt x="2784" y="577"/>
                    </a:lnTo>
                    <a:lnTo>
                      <a:pt x="2795" y="593"/>
                    </a:lnTo>
                    <a:lnTo>
                      <a:pt x="2800" y="615"/>
                    </a:lnTo>
                    <a:lnTo>
                      <a:pt x="2795" y="642"/>
                    </a:lnTo>
                    <a:lnTo>
                      <a:pt x="2784" y="664"/>
                    </a:lnTo>
                    <a:lnTo>
                      <a:pt x="2762" y="691"/>
                    </a:lnTo>
                    <a:lnTo>
                      <a:pt x="2730" y="713"/>
                    </a:lnTo>
                    <a:lnTo>
                      <a:pt x="2692" y="735"/>
                    </a:lnTo>
                    <a:lnTo>
                      <a:pt x="2643" y="756"/>
                    </a:lnTo>
                    <a:lnTo>
                      <a:pt x="2589" y="778"/>
                    </a:lnTo>
                    <a:lnTo>
                      <a:pt x="2529" y="800"/>
                    </a:lnTo>
                    <a:lnTo>
                      <a:pt x="2458" y="822"/>
                    </a:lnTo>
                    <a:lnTo>
                      <a:pt x="2382" y="843"/>
                    </a:lnTo>
                    <a:lnTo>
                      <a:pt x="2301" y="865"/>
                    </a:lnTo>
                    <a:lnTo>
                      <a:pt x="2214" y="887"/>
                    </a:lnTo>
                    <a:lnTo>
                      <a:pt x="2030" y="930"/>
                    </a:lnTo>
                    <a:lnTo>
                      <a:pt x="1823" y="979"/>
                    </a:lnTo>
                    <a:lnTo>
                      <a:pt x="1606" y="1034"/>
                    </a:lnTo>
                    <a:lnTo>
                      <a:pt x="1378" y="1094"/>
                    </a:lnTo>
                    <a:lnTo>
                      <a:pt x="1145" y="1164"/>
                    </a:lnTo>
                    <a:lnTo>
                      <a:pt x="912" y="1241"/>
                    </a:lnTo>
                    <a:lnTo>
                      <a:pt x="673" y="1328"/>
                    </a:lnTo>
                    <a:lnTo>
                      <a:pt x="440" y="1431"/>
                    </a:lnTo>
                    <a:lnTo>
                      <a:pt x="217" y="1545"/>
                    </a:lnTo>
                    <a:lnTo>
                      <a:pt x="0" y="1671"/>
                    </a:lnTo>
                    <a:lnTo>
                      <a:pt x="353" y="1671"/>
                    </a:lnTo>
                    <a:lnTo>
                      <a:pt x="554" y="1567"/>
                    </a:lnTo>
                    <a:lnTo>
                      <a:pt x="754" y="1469"/>
                    </a:lnTo>
                    <a:lnTo>
                      <a:pt x="955" y="1388"/>
                    </a:lnTo>
                    <a:lnTo>
                      <a:pt x="1145" y="1311"/>
                    </a:lnTo>
                    <a:lnTo>
                      <a:pt x="1335" y="1241"/>
                    </a:lnTo>
                    <a:lnTo>
                      <a:pt x="1519" y="1186"/>
                    </a:lnTo>
                    <a:lnTo>
                      <a:pt x="1693" y="1132"/>
                    </a:lnTo>
                    <a:lnTo>
                      <a:pt x="1861" y="1083"/>
                    </a:lnTo>
                    <a:lnTo>
                      <a:pt x="2019" y="1045"/>
                    </a:lnTo>
                    <a:lnTo>
                      <a:pt x="2165" y="1007"/>
                    </a:lnTo>
                    <a:lnTo>
                      <a:pt x="2301" y="974"/>
                    </a:lnTo>
                    <a:lnTo>
                      <a:pt x="2426" y="947"/>
                    </a:lnTo>
                    <a:lnTo>
                      <a:pt x="2534" y="914"/>
                    </a:lnTo>
                    <a:lnTo>
                      <a:pt x="2626" y="892"/>
                    </a:lnTo>
                    <a:lnTo>
                      <a:pt x="2702" y="865"/>
                    </a:lnTo>
                    <a:lnTo>
                      <a:pt x="2762" y="838"/>
                    </a:lnTo>
                    <a:lnTo>
                      <a:pt x="2800" y="816"/>
                    </a:lnTo>
                    <a:lnTo>
                      <a:pt x="2827" y="794"/>
                    </a:lnTo>
                    <a:lnTo>
                      <a:pt x="2849" y="767"/>
                    </a:lnTo>
                    <a:lnTo>
                      <a:pt x="2865" y="745"/>
                    </a:lnTo>
                    <a:lnTo>
                      <a:pt x="2876" y="724"/>
                    </a:lnTo>
                    <a:lnTo>
                      <a:pt x="2882" y="702"/>
                    </a:lnTo>
                    <a:lnTo>
                      <a:pt x="2876" y="658"/>
                    </a:lnTo>
                    <a:lnTo>
                      <a:pt x="2854" y="620"/>
                    </a:lnTo>
                    <a:lnTo>
                      <a:pt x="2833" y="588"/>
                    </a:lnTo>
                    <a:lnTo>
                      <a:pt x="2800" y="560"/>
                    </a:lnTo>
                    <a:lnTo>
                      <a:pt x="2773" y="544"/>
                    </a:lnTo>
                    <a:lnTo>
                      <a:pt x="2773" y="544"/>
                    </a:lnTo>
                    <a:close/>
                  </a:path>
                </a:pathLst>
              </a:custGeom>
              <a:gradFill rotWithShape="0">
                <a:gsLst>
                  <a:gs pos="0">
                    <a:schemeClr val="bg1"/>
                  </a:gs>
                  <a:gs pos="100000">
                    <a:schemeClr val="bg1">
                      <a:gamma/>
                      <a:shade val="90980"/>
                      <a:invGamma/>
                    </a:schemeClr>
                  </a:gs>
                </a:gsLst>
                <a:lin ang="0" scaled="1"/>
              </a:gradFill>
              <a:ln w="9525">
                <a:noFill/>
                <a:round/>
                <a:headEnd/>
                <a:tailEnd/>
              </a:ln>
            </p:spPr>
            <p:txBody>
              <a:bodyPr/>
              <a:lstStyle/>
              <a:p>
                <a:pPr>
                  <a:defRPr/>
                </a:pPr>
                <a:endParaRPr lang="en-US">
                  <a:latin typeface="Times New Roman" charset="0"/>
                  <a:cs typeface="+mn-cs"/>
                </a:endParaRPr>
              </a:p>
            </p:txBody>
          </p:sp>
          <p:sp>
            <p:nvSpPr>
              <p:cNvPr id="7" name="Freeform 5">
                <a:extLst>
                  <a:ext uri="{FF2B5EF4-FFF2-40B4-BE49-F238E27FC236}">
                    <a16:creationId xmlns:a16="http://schemas.microsoft.com/office/drawing/2014/main" id="{BA76DF0C-A897-2217-2A32-3C8622FE3FA4}"/>
                  </a:ext>
                </a:extLst>
              </p:cNvPr>
              <p:cNvSpPr>
                <a:spLocks/>
              </p:cNvSpPr>
              <p:nvPr/>
            </p:nvSpPr>
            <p:spPr bwMode="hidden">
              <a:xfrm>
                <a:off x="4170" y="2671"/>
                <a:ext cx="1259" cy="811"/>
              </a:xfrm>
              <a:custGeom>
                <a:avLst/>
                <a:gdLst/>
                <a:ahLst/>
                <a:cxnLst>
                  <a:cxn ang="0">
                    <a:pos x="1259" y="615"/>
                  </a:cxn>
                  <a:cxn ang="0">
                    <a:pos x="1248" y="588"/>
                  </a:cxn>
                  <a:cxn ang="0">
                    <a:pos x="1237" y="566"/>
                  </a:cxn>
                  <a:cxn ang="0">
                    <a:pos x="1216" y="539"/>
                  </a:cxn>
                  <a:cxn ang="0">
                    <a:pos x="1188" y="517"/>
                  </a:cxn>
                  <a:cxn ang="0">
                    <a:pos x="1123" y="479"/>
                  </a:cxn>
                  <a:cxn ang="0">
                    <a:pos x="1042" y="441"/>
                  </a:cxn>
                  <a:cxn ang="0">
                    <a:pos x="944" y="408"/>
                  </a:cxn>
                  <a:cxn ang="0">
                    <a:pos x="841" y="381"/>
                  </a:cxn>
                  <a:cxn ang="0">
                    <a:pos x="727" y="348"/>
                  </a:cxn>
                  <a:cxn ang="0">
                    <a:pos x="613" y="321"/>
                  </a:cxn>
                  <a:cxn ang="0">
                    <a:pos x="499" y="294"/>
                  </a:cxn>
                  <a:cxn ang="0">
                    <a:pos x="391" y="261"/>
                  </a:cxn>
                  <a:cxn ang="0">
                    <a:pos x="288" y="229"/>
                  </a:cxn>
                  <a:cxn ang="0">
                    <a:pos x="195" y="196"/>
                  </a:cxn>
                  <a:cxn ang="0">
                    <a:pos x="119" y="152"/>
                  </a:cxn>
                  <a:cxn ang="0">
                    <a:pos x="54" y="109"/>
                  </a:cxn>
                  <a:cxn ang="0">
                    <a:pos x="33" y="87"/>
                  </a:cxn>
                  <a:cxn ang="0">
                    <a:pos x="16" y="60"/>
                  </a:cxn>
                  <a:cxn ang="0">
                    <a:pos x="5" y="33"/>
                  </a:cxn>
                  <a:cxn ang="0">
                    <a:pos x="0" y="0"/>
                  </a:cxn>
                  <a:cxn ang="0">
                    <a:pos x="0" y="6"/>
                  </a:cxn>
                  <a:cxn ang="0">
                    <a:pos x="0" y="11"/>
                  </a:cxn>
                  <a:cxn ang="0">
                    <a:pos x="0" y="38"/>
                  </a:cxn>
                  <a:cxn ang="0">
                    <a:pos x="5" y="60"/>
                  </a:cxn>
                  <a:cxn ang="0">
                    <a:pos x="16" y="87"/>
                  </a:cxn>
                  <a:cxn ang="0">
                    <a:pos x="33" y="114"/>
                  </a:cxn>
                  <a:cxn ang="0">
                    <a:pos x="54" y="142"/>
                  </a:cxn>
                  <a:cxn ang="0">
                    <a:pos x="87" y="174"/>
                  </a:cxn>
                  <a:cxn ang="0">
                    <a:pos x="125" y="207"/>
                  </a:cxn>
                  <a:cxn ang="0">
                    <a:pos x="179" y="240"/>
                  </a:cxn>
                  <a:cxn ang="0">
                    <a:pos x="244" y="278"/>
                  </a:cxn>
                  <a:cxn ang="0">
                    <a:pos x="326" y="310"/>
                  </a:cxn>
                  <a:cxn ang="0">
                    <a:pos x="418" y="348"/>
                  </a:cxn>
                  <a:cxn ang="0">
                    <a:pos x="526" y="381"/>
                  </a:cxn>
                  <a:cxn ang="0">
                    <a:pos x="657" y="414"/>
                  </a:cxn>
                  <a:cxn ang="0">
                    <a:pos x="749" y="435"/>
                  </a:cxn>
                  <a:cxn ang="0">
                    <a:pos x="830" y="463"/>
                  </a:cxn>
                  <a:cxn ang="0">
                    <a:pos x="901" y="490"/>
                  </a:cxn>
                  <a:cxn ang="0">
                    <a:pos x="966" y="512"/>
                  </a:cxn>
                  <a:cxn ang="0">
                    <a:pos x="1015" y="539"/>
                  </a:cxn>
                  <a:cxn ang="0">
                    <a:pos x="1053" y="566"/>
                  </a:cxn>
                  <a:cxn ang="0">
                    <a:pos x="1080" y="593"/>
                  </a:cxn>
                  <a:cxn ang="0">
                    <a:pos x="1102" y="620"/>
                  </a:cxn>
                  <a:cxn ang="0">
                    <a:pos x="1112" y="648"/>
                  </a:cxn>
                  <a:cxn ang="0">
                    <a:pos x="1118" y="675"/>
                  </a:cxn>
                  <a:cxn ang="0">
                    <a:pos x="1112" y="697"/>
                  </a:cxn>
                  <a:cxn ang="0">
                    <a:pos x="1096" y="724"/>
                  </a:cxn>
                  <a:cxn ang="0">
                    <a:pos x="1080" y="746"/>
                  </a:cxn>
                  <a:cxn ang="0">
                    <a:pos x="1053" y="767"/>
                  </a:cxn>
                  <a:cxn ang="0">
                    <a:pos x="1015" y="789"/>
                  </a:cxn>
                  <a:cxn ang="0">
                    <a:pos x="977" y="811"/>
                  </a:cxn>
                  <a:cxn ang="0">
                    <a:pos x="1047" y="789"/>
                  </a:cxn>
                  <a:cxn ang="0">
                    <a:pos x="1107" y="767"/>
                  </a:cxn>
                  <a:cxn ang="0">
                    <a:pos x="1156" y="746"/>
                  </a:cxn>
                  <a:cxn ang="0">
                    <a:pos x="1199" y="724"/>
                  </a:cxn>
                  <a:cxn ang="0">
                    <a:pos x="1226" y="702"/>
                  </a:cxn>
                  <a:cxn ang="0">
                    <a:pos x="1248" y="675"/>
                  </a:cxn>
                  <a:cxn ang="0">
                    <a:pos x="1259" y="648"/>
                  </a:cxn>
                  <a:cxn ang="0">
                    <a:pos x="1259" y="615"/>
                  </a:cxn>
                  <a:cxn ang="0">
                    <a:pos x="1259" y="615"/>
                  </a:cxn>
                </a:cxnLst>
                <a:rect l="0" t="0" r="r" b="b"/>
                <a:pathLst>
                  <a:path w="1259" h="811">
                    <a:moveTo>
                      <a:pt x="1259" y="615"/>
                    </a:moveTo>
                    <a:lnTo>
                      <a:pt x="1248" y="588"/>
                    </a:lnTo>
                    <a:lnTo>
                      <a:pt x="1237" y="566"/>
                    </a:lnTo>
                    <a:lnTo>
                      <a:pt x="1216" y="539"/>
                    </a:lnTo>
                    <a:lnTo>
                      <a:pt x="1188" y="517"/>
                    </a:lnTo>
                    <a:lnTo>
                      <a:pt x="1123" y="479"/>
                    </a:lnTo>
                    <a:lnTo>
                      <a:pt x="1042" y="441"/>
                    </a:lnTo>
                    <a:lnTo>
                      <a:pt x="944" y="408"/>
                    </a:lnTo>
                    <a:lnTo>
                      <a:pt x="841" y="381"/>
                    </a:lnTo>
                    <a:lnTo>
                      <a:pt x="727" y="348"/>
                    </a:lnTo>
                    <a:lnTo>
                      <a:pt x="613" y="321"/>
                    </a:lnTo>
                    <a:lnTo>
                      <a:pt x="499" y="294"/>
                    </a:lnTo>
                    <a:lnTo>
                      <a:pt x="391" y="261"/>
                    </a:lnTo>
                    <a:lnTo>
                      <a:pt x="288" y="229"/>
                    </a:lnTo>
                    <a:lnTo>
                      <a:pt x="195" y="196"/>
                    </a:lnTo>
                    <a:lnTo>
                      <a:pt x="119" y="152"/>
                    </a:lnTo>
                    <a:lnTo>
                      <a:pt x="54" y="109"/>
                    </a:lnTo>
                    <a:lnTo>
                      <a:pt x="33" y="87"/>
                    </a:lnTo>
                    <a:lnTo>
                      <a:pt x="16" y="60"/>
                    </a:lnTo>
                    <a:lnTo>
                      <a:pt x="5" y="33"/>
                    </a:lnTo>
                    <a:lnTo>
                      <a:pt x="0" y="0"/>
                    </a:lnTo>
                    <a:lnTo>
                      <a:pt x="0" y="6"/>
                    </a:lnTo>
                    <a:lnTo>
                      <a:pt x="0" y="11"/>
                    </a:lnTo>
                    <a:lnTo>
                      <a:pt x="0" y="38"/>
                    </a:lnTo>
                    <a:lnTo>
                      <a:pt x="5" y="60"/>
                    </a:lnTo>
                    <a:lnTo>
                      <a:pt x="16" y="87"/>
                    </a:lnTo>
                    <a:lnTo>
                      <a:pt x="33" y="114"/>
                    </a:lnTo>
                    <a:lnTo>
                      <a:pt x="54" y="142"/>
                    </a:lnTo>
                    <a:lnTo>
                      <a:pt x="87" y="174"/>
                    </a:lnTo>
                    <a:lnTo>
                      <a:pt x="125" y="207"/>
                    </a:lnTo>
                    <a:lnTo>
                      <a:pt x="179" y="240"/>
                    </a:lnTo>
                    <a:lnTo>
                      <a:pt x="244" y="278"/>
                    </a:lnTo>
                    <a:lnTo>
                      <a:pt x="326" y="310"/>
                    </a:lnTo>
                    <a:lnTo>
                      <a:pt x="418" y="348"/>
                    </a:lnTo>
                    <a:lnTo>
                      <a:pt x="526" y="381"/>
                    </a:lnTo>
                    <a:lnTo>
                      <a:pt x="657" y="414"/>
                    </a:lnTo>
                    <a:lnTo>
                      <a:pt x="749" y="435"/>
                    </a:lnTo>
                    <a:lnTo>
                      <a:pt x="830" y="463"/>
                    </a:lnTo>
                    <a:lnTo>
                      <a:pt x="901" y="490"/>
                    </a:lnTo>
                    <a:lnTo>
                      <a:pt x="966" y="512"/>
                    </a:lnTo>
                    <a:lnTo>
                      <a:pt x="1015" y="539"/>
                    </a:lnTo>
                    <a:lnTo>
                      <a:pt x="1053" y="566"/>
                    </a:lnTo>
                    <a:lnTo>
                      <a:pt x="1080" y="593"/>
                    </a:lnTo>
                    <a:lnTo>
                      <a:pt x="1102" y="620"/>
                    </a:lnTo>
                    <a:lnTo>
                      <a:pt x="1112" y="648"/>
                    </a:lnTo>
                    <a:lnTo>
                      <a:pt x="1118" y="675"/>
                    </a:lnTo>
                    <a:lnTo>
                      <a:pt x="1112" y="697"/>
                    </a:lnTo>
                    <a:lnTo>
                      <a:pt x="1096" y="724"/>
                    </a:lnTo>
                    <a:lnTo>
                      <a:pt x="1080" y="746"/>
                    </a:lnTo>
                    <a:lnTo>
                      <a:pt x="1053" y="767"/>
                    </a:lnTo>
                    <a:lnTo>
                      <a:pt x="1015" y="789"/>
                    </a:lnTo>
                    <a:lnTo>
                      <a:pt x="977" y="811"/>
                    </a:lnTo>
                    <a:lnTo>
                      <a:pt x="1047" y="789"/>
                    </a:lnTo>
                    <a:lnTo>
                      <a:pt x="1107" y="767"/>
                    </a:lnTo>
                    <a:lnTo>
                      <a:pt x="1156" y="746"/>
                    </a:lnTo>
                    <a:lnTo>
                      <a:pt x="1199" y="724"/>
                    </a:lnTo>
                    <a:lnTo>
                      <a:pt x="1226" y="702"/>
                    </a:lnTo>
                    <a:lnTo>
                      <a:pt x="1248" y="675"/>
                    </a:lnTo>
                    <a:lnTo>
                      <a:pt x="1259" y="648"/>
                    </a:lnTo>
                    <a:lnTo>
                      <a:pt x="1259" y="615"/>
                    </a:lnTo>
                    <a:lnTo>
                      <a:pt x="1259" y="615"/>
                    </a:lnTo>
                    <a:close/>
                  </a:path>
                </a:pathLst>
              </a:custGeom>
              <a:gradFill rotWithShape="0">
                <a:gsLst>
                  <a:gs pos="0">
                    <a:schemeClr val="bg1"/>
                  </a:gs>
                  <a:gs pos="100000">
                    <a:schemeClr val="bg1">
                      <a:gamma/>
                      <a:shade val="90980"/>
                      <a:invGamma/>
                    </a:schemeClr>
                  </a:gs>
                </a:gsLst>
                <a:lin ang="2700000" scaled="1"/>
              </a:gradFill>
              <a:ln w="9525">
                <a:noFill/>
                <a:round/>
                <a:headEnd/>
                <a:tailEnd/>
              </a:ln>
            </p:spPr>
            <p:txBody>
              <a:bodyPr/>
              <a:lstStyle/>
              <a:p>
                <a:pPr>
                  <a:defRPr/>
                </a:pPr>
                <a:endParaRPr lang="en-US">
                  <a:latin typeface="Times New Roman" charset="0"/>
                  <a:cs typeface="+mn-cs"/>
                </a:endParaRPr>
              </a:p>
            </p:txBody>
          </p:sp>
          <p:sp>
            <p:nvSpPr>
              <p:cNvPr id="8" name="Freeform 6">
                <a:extLst>
                  <a:ext uri="{FF2B5EF4-FFF2-40B4-BE49-F238E27FC236}">
                    <a16:creationId xmlns:a16="http://schemas.microsoft.com/office/drawing/2014/main" id="{04F12AFC-37E1-8BE1-5127-0C971CD94468}"/>
                  </a:ext>
                </a:extLst>
              </p:cNvPr>
              <p:cNvSpPr>
                <a:spLocks/>
              </p:cNvSpPr>
              <p:nvPr/>
            </p:nvSpPr>
            <p:spPr bwMode="hidden">
              <a:xfrm>
                <a:off x="2900" y="3346"/>
                <a:ext cx="2849" cy="969"/>
              </a:xfrm>
              <a:custGeom>
                <a:avLst/>
                <a:gdLst/>
                <a:ahLst/>
                <a:cxnLst>
                  <a:cxn ang="0">
                    <a:pos x="92" y="958"/>
                  </a:cxn>
                  <a:cxn ang="0">
                    <a:pos x="0" y="969"/>
                  </a:cxn>
                  <a:cxn ang="0">
                    <a:pos x="391" y="969"/>
                  </a:cxn>
                  <a:cxn ang="0">
                    <a:pos x="434" y="947"/>
                  </a:cxn>
                  <a:cxn ang="0">
                    <a:pos x="483" y="914"/>
                  </a:cxn>
                  <a:cxn ang="0">
                    <a:pos x="554" y="876"/>
                  </a:cxn>
                  <a:cxn ang="0">
                    <a:pos x="635" y="838"/>
                  </a:cxn>
                  <a:cxn ang="0">
                    <a:pos x="727" y="794"/>
                  </a:cxn>
                  <a:cxn ang="0">
                    <a:pos x="836" y="745"/>
                  </a:cxn>
                  <a:cxn ang="0">
                    <a:pos x="961" y="696"/>
                  </a:cxn>
                  <a:cxn ang="0">
                    <a:pos x="1102" y="642"/>
                  </a:cxn>
                  <a:cxn ang="0">
                    <a:pos x="1259" y="582"/>
                  </a:cxn>
                  <a:cxn ang="0">
                    <a:pos x="1433" y="522"/>
                  </a:cxn>
                  <a:cxn ang="0">
                    <a:pos x="1623" y="462"/>
                  </a:cxn>
                  <a:cxn ang="0">
                    <a:pos x="1829" y="403"/>
                  </a:cxn>
                  <a:cxn ang="0">
                    <a:pos x="2057" y="343"/>
                  </a:cxn>
                  <a:cxn ang="0">
                    <a:pos x="2301" y="283"/>
                  </a:cxn>
                  <a:cxn ang="0">
                    <a:pos x="2567" y="223"/>
                  </a:cxn>
                  <a:cxn ang="0">
                    <a:pos x="2849" y="163"/>
                  </a:cxn>
                  <a:cxn ang="0">
                    <a:pos x="2849" y="0"/>
                  </a:cxn>
                  <a:cxn ang="0">
                    <a:pos x="2817" y="16"/>
                  </a:cxn>
                  <a:cxn ang="0">
                    <a:pos x="2773" y="33"/>
                  </a:cxn>
                  <a:cxn ang="0">
                    <a:pos x="2719" y="54"/>
                  </a:cxn>
                  <a:cxn ang="0">
                    <a:pos x="2648" y="76"/>
                  </a:cxn>
                  <a:cxn ang="0">
                    <a:pos x="2572" y="98"/>
                  </a:cxn>
                  <a:cxn ang="0">
                    <a:pos x="2491" y="120"/>
                  </a:cxn>
                  <a:cxn ang="0">
                    <a:pos x="2399" y="147"/>
                  </a:cxn>
                  <a:cxn ang="0">
                    <a:pos x="2301" y="169"/>
                  </a:cxn>
                  <a:cxn ang="0">
                    <a:pos x="2095" y="223"/>
                  </a:cxn>
                  <a:cxn ang="0">
                    <a:pos x="1889" y="277"/>
                  </a:cxn>
                  <a:cxn ang="0">
                    <a:pos x="1688" y="326"/>
                  </a:cxn>
                  <a:cxn ang="0">
                    <a:pos x="1590" y="354"/>
                  </a:cxn>
                  <a:cxn ang="0">
                    <a:pos x="1503" y="381"/>
                  </a:cxn>
                  <a:cxn ang="0">
                    <a:pos x="1107" y="506"/>
                  </a:cxn>
                  <a:cxn ang="0">
                    <a:pos x="912" y="577"/>
                  </a:cxn>
                  <a:cxn ang="0">
                    <a:pos x="727" y="647"/>
                  </a:cxn>
                  <a:cxn ang="0">
                    <a:pos x="548" y="718"/>
                  </a:cxn>
                  <a:cxn ang="0">
                    <a:pos x="380" y="794"/>
                  </a:cxn>
                  <a:cxn ang="0">
                    <a:pos x="228" y="876"/>
                  </a:cxn>
                  <a:cxn ang="0">
                    <a:pos x="92" y="958"/>
                  </a:cxn>
                  <a:cxn ang="0">
                    <a:pos x="92" y="958"/>
                  </a:cxn>
                </a:cxnLst>
                <a:rect l="0" t="0" r="r" b="b"/>
                <a:pathLst>
                  <a:path w="2849" h="969">
                    <a:moveTo>
                      <a:pt x="92" y="958"/>
                    </a:moveTo>
                    <a:lnTo>
                      <a:pt x="0" y="969"/>
                    </a:lnTo>
                    <a:lnTo>
                      <a:pt x="391" y="969"/>
                    </a:lnTo>
                    <a:lnTo>
                      <a:pt x="434" y="947"/>
                    </a:lnTo>
                    <a:lnTo>
                      <a:pt x="483" y="914"/>
                    </a:lnTo>
                    <a:lnTo>
                      <a:pt x="554" y="876"/>
                    </a:lnTo>
                    <a:lnTo>
                      <a:pt x="635" y="838"/>
                    </a:lnTo>
                    <a:lnTo>
                      <a:pt x="727" y="794"/>
                    </a:lnTo>
                    <a:lnTo>
                      <a:pt x="836" y="745"/>
                    </a:lnTo>
                    <a:lnTo>
                      <a:pt x="961" y="696"/>
                    </a:lnTo>
                    <a:lnTo>
                      <a:pt x="1102" y="642"/>
                    </a:lnTo>
                    <a:lnTo>
                      <a:pt x="1259" y="582"/>
                    </a:lnTo>
                    <a:lnTo>
                      <a:pt x="1433" y="522"/>
                    </a:lnTo>
                    <a:lnTo>
                      <a:pt x="1623" y="462"/>
                    </a:lnTo>
                    <a:lnTo>
                      <a:pt x="1829" y="403"/>
                    </a:lnTo>
                    <a:lnTo>
                      <a:pt x="2057" y="343"/>
                    </a:lnTo>
                    <a:lnTo>
                      <a:pt x="2301" y="283"/>
                    </a:lnTo>
                    <a:lnTo>
                      <a:pt x="2567" y="223"/>
                    </a:lnTo>
                    <a:lnTo>
                      <a:pt x="2849" y="163"/>
                    </a:lnTo>
                    <a:lnTo>
                      <a:pt x="2849" y="0"/>
                    </a:lnTo>
                    <a:lnTo>
                      <a:pt x="2817" y="16"/>
                    </a:lnTo>
                    <a:lnTo>
                      <a:pt x="2773" y="33"/>
                    </a:lnTo>
                    <a:lnTo>
                      <a:pt x="2719" y="54"/>
                    </a:lnTo>
                    <a:lnTo>
                      <a:pt x="2648" y="76"/>
                    </a:lnTo>
                    <a:lnTo>
                      <a:pt x="2572" y="98"/>
                    </a:lnTo>
                    <a:lnTo>
                      <a:pt x="2491" y="120"/>
                    </a:lnTo>
                    <a:lnTo>
                      <a:pt x="2399" y="147"/>
                    </a:lnTo>
                    <a:lnTo>
                      <a:pt x="2301" y="169"/>
                    </a:lnTo>
                    <a:lnTo>
                      <a:pt x="2095" y="223"/>
                    </a:lnTo>
                    <a:lnTo>
                      <a:pt x="1889" y="277"/>
                    </a:lnTo>
                    <a:lnTo>
                      <a:pt x="1688" y="326"/>
                    </a:lnTo>
                    <a:lnTo>
                      <a:pt x="1590" y="354"/>
                    </a:lnTo>
                    <a:lnTo>
                      <a:pt x="1503" y="381"/>
                    </a:lnTo>
                    <a:lnTo>
                      <a:pt x="1107" y="506"/>
                    </a:lnTo>
                    <a:lnTo>
                      <a:pt x="912" y="577"/>
                    </a:lnTo>
                    <a:lnTo>
                      <a:pt x="727" y="647"/>
                    </a:lnTo>
                    <a:lnTo>
                      <a:pt x="548" y="718"/>
                    </a:lnTo>
                    <a:lnTo>
                      <a:pt x="380" y="794"/>
                    </a:lnTo>
                    <a:lnTo>
                      <a:pt x="228" y="876"/>
                    </a:lnTo>
                    <a:lnTo>
                      <a:pt x="92" y="958"/>
                    </a:lnTo>
                    <a:lnTo>
                      <a:pt x="92" y="958"/>
                    </a:lnTo>
                    <a:close/>
                  </a:path>
                </a:pathLst>
              </a:custGeom>
              <a:gradFill rotWithShape="0">
                <a:gsLst>
                  <a:gs pos="0">
                    <a:schemeClr val="bg1">
                      <a:gamma/>
                      <a:shade val="81961"/>
                      <a:invGamma/>
                    </a:schemeClr>
                  </a:gs>
                  <a:gs pos="100000">
                    <a:schemeClr val="bg1"/>
                  </a:gs>
                </a:gsLst>
                <a:lin ang="5400000" scaled="1"/>
              </a:gradFill>
              <a:ln w="9525">
                <a:noFill/>
                <a:round/>
                <a:headEnd/>
                <a:tailEnd/>
              </a:ln>
            </p:spPr>
            <p:txBody>
              <a:bodyPr/>
              <a:lstStyle/>
              <a:p>
                <a:pPr>
                  <a:defRPr/>
                </a:pPr>
                <a:endParaRPr lang="en-US">
                  <a:latin typeface="Times New Roman" charset="0"/>
                  <a:cs typeface="+mn-cs"/>
                </a:endParaRPr>
              </a:p>
            </p:txBody>
          </p:sp>
          <p:sp>
            <p:nvSpPr>
              <p:cNvPr id="9" name="Freeform 7">
                <a:extLst>
                  <a:ext uri="{FF2B5EF4-FFF2-40B4-BE49-F238E27FC236}">
                    <a16:creationId xmlns:a16="http://schemas.microsoft.com/office/drawing/2014/main" id="{2B669623-4604-1A85-4F22-8A6582F9DE80}"/>
                  </a:ext>
                </a:extLst>
              </p:cNvPr>
              <p:cNvSpPr>
                <a:spLocks/>
              </p:cNvSpPr>
              <p:nvPr/>
            </p:nvSpPr>
            <p:spPr bwMode="hidden">
              <a:xfrm>
                <a:off x="2748" y="2230"/>
                <a:ext cx="3007" cy="2085"/>
              </a:xfrm>
              <a:custGeom>
                <a:avLst/>
                <a:gdLst>
                  <a:gd name="T0" fmla="*/ 1433 w 3007"/>
                  <a:gd name="T1" fmla="*/ 474 h 2085"/>
                  <a:gd name="T2" fmla="*/ 1460 w 3007"/>
                  <a:gd name="T3" fmla="*/ 528 h 2085"/>
                  <a:gd name="T4" fmla="*/ 1541 w 3007"/>
                  <a:gd name="T5" fmla="*/ 593 h 2085"/>
                  <a:gd name="T6" fmla="*/ 1715 w 3007"/>
                  <a:gd name="T7" fmla="*/ 670 h 2085"/>
                  <a:gd name="T8" fmla="*/ 1927 w 3007"/>
                  <a:gd name="T9" fmla="*/ 735 h 2085"/>
                  <a:gd name="T10" fmla="*/ 2155 w 3007"/>
                  <a:gd name="T11" fmla="*/ 789 h 2085"/>
                  <a:gd name="T12" fmla="*/ 2372 w 3007"/>
                  <a:gd name="T13" fmla="*/ 849 h 2085"/>
                  <a:gd name="T14" fmla="*/ 2551 w 3007"/>
                  <a:gd name="T15" fmla="*/ 920 h 2085"/>
                  <a:gd name="T16" fmla="*/ 2638 w 3007"/>
                  <a:gd name="T17" fmla="*/ 980 h 2085"/>
                  <a:gd name="T18" fmla="*/ 2676 w 3007"/>
                  <a:gd name="T19" fmla="*/ 1029 h 2085"/>
                  <a:gd name="T20" fmla="*/ 2681 w 3007"/>
                  <a:gd name="T21" fmla="*/ 1083 h 2085"/>
                  <a:gd name="T22" fmla="*/ 2665 w 3007"/>
                  <a:gd name="T23" fmla="*/ 1127 h 2085"/>
                  <a:gd name="T24" fmla="*/ 2616 w 3007"/>
                  <a:gd name="T25" fmla="*/ 1170 h 2085"/>
                  <a:gd name="T26" fmla="*/ 2545 w 3007"/>
                  <a:gd name="T27" fmla="*/ 1208 h 2085"/>
                  <a:gd name="T28" fmla="*/ 2448 w 3007"/>
                  <a:gd name="T29" fmla="*/ 1241 h 2085"/>
                  <a:gd name="T30" fmla="*/ 2328 w 3007"/>
                  <a:gd name="T31" fmla="*/ 1274 h 2085"/>
                  <a:gd name="T32" fmla="*/ 2106 w 3007"/>
                  <a:gd name="T33" fmla="*/ 1328 h 2085"/>
                  <a:gd name="T34" fmla="*/ 1742 w 3007"/>
                  <a:gd name="T35" fmla="*/ 1421 h 2085"/>
                  <a:gd name="T36" fmla="*/ 1308 w 3007"/>
                  <a:gd name="T37" fmla="*/ 1540 h 2085"/>
                  <a:gd name="T38" fmla="*/ 820 w 3007"/>
                  <a:gd name="T39" fmla="*/ 1709 h 2085"/>
                  <a:gd name="T40" fmla="*/ 282 w 3007"/>
                  <a:gd name="T41" fmla="*/ 1943 h 2085"/>
                  <a:gd name="T42" fmla="*/ 152 w 3007"/>
                  <a:gd name="T43" fmla="*/ 2085 h 2085"/>
                  <a:gd name="T44" fmla="*/ 386 w 3007"/>
                  <a:gd name="T45" fmla="*/ 1992 h 2085"/>
                  <a:gd name="T46" fmla="*/ 700 w 3007"/>
                  <a:gd name="T47" fmla="*/ 1834 h 2085"/>
                  <a:gd name="T48" fmla="*/ 1064 w 3007"/>
                  <a:gd name="T49" fmla="*/ 1693 h 2085"/>
                  <a:gd name="T50" fmla="*/ 1661 w 3007"/>
                  <a:gd name="T51" fmla="*/ 1497 h 2085"/>
                  <a:gd name="T52" fmla="*/ 1845 w 3007"/>
                  <a:gd name="T53" fmla="*/ 1442 h 2085"/>
                  <a:gd name="T54" fmla="*/ 2252 w 3007"/>
                  <a:gd name="T55" fmla="*/ 1339 h 2085"/>
                  <a:gd name="T56" fmla="*/ 2551 w 3007"/>
                  <a:gd name="T57" fmla="*/ 1263 h 2085"/>
                  <a:gd name="T58" fmla="*/ 2730 w 3007"/>
                  <a:gd name="T59" fmla="*/ 1214 h 2085"/>
                  <a:gd name="T60" fmla="*/ 2876 w 3007"/>
                  <a:gd name="T61" fmla="*/ 1170 h 2085"/>
                  <a:gd name="T62" fmla="*/ 2974 w 3007"/>
                  <a:gd name="T63" fmla="*/ 1132 h 2085"/>
                  <a:gd name="T64" fmla="*/ 3007 w 3007"/>
                  <a:gd name="T65" fmla="*/ 871 h 2085"/>
                  <a:gd name="T66" fmla="*/ 2860 w 3007"/>
                  <a:gd name="T67" fmla="*/ 844 h 2085"/>
                  <a:gd name="T68" fmla="*/ 2670 w 3007"/>
                  <a:gd name="T69" fmla="*/ 806 h 2085"/>
                  <a:gd name="T70" fmla="*/ 2458 w 3007"/>
                  <a:gd name="T71" fmla="*/ 757 h 2085"/>
                  <a:gd name="T72" fmla="*/ 2138 w 3007"/>
                  <a:gd name="T73" fmla="*/ 670 h 2085"/>
                  <a:gd name="T74" fmla="*/ 1959 w 3007"/>
                  <a:gd name="T75" fmla="*/ 604 h 2085"/>
                  <a:gd name="T76" fmla="*/ 1824 w 3007"/>
                  <a:gd name="T77" fmla="*/ 534 h 2085"/>
                  <a:gd name="T78" fmla="*/ 1769 w 3007"/>
                  <a:gd name="T79" fmla="*/ 474 h 2085"/>
                  <a:gd name="T80" fmla="*/ 1753 w 3007"/>
                  <a:gd name="T81" fmla="*/ 436 h 2085"/>
                  <a:gd name="T82" fmla="*/ 1780 w 3007"/>
                  <a:gd name="T83" fmla="*/ 381 h 2085"/>
                  <a:gd name="T84" fmla="*/ 1862 w 3007"/>
                  <a:gd name="T85" fmla="*/ 316 h 2085"/>
                  <a:gd name="T86" fmla="*/ 1986 w 3007"/>
                  <a:gd name="T87" fmla="*/ 267 h 2085"/>
                  <a:gd name="T88" fmla="*/ 2149 w 3007"/>
                  <a:gd name="T89" fmla="*/ 229 h 2085"/>
                  <a:gd name="T90" fmla="*/ 2431 w 3007"/>
                  <a:gd name="T91" fmla="*/ 180 h 2085"/>
                  <a:gd name="T92" fmla="*/ 2827 w 3007"/>
                  <a:gd name="T93" fmla="*/ 125 h 2085"/>
                  <a:gd name="T94" fmla="*/ 3007 w 3007"/>
                  <a:gd name="T95" fmla="*/ 87 h 2085"/>
                  <a:gd name="T96" fmla="*/ 2909 w 3007"/>
                  <a:gd name="T97" fmla="*/ 22 h 2085"/>
                  <a:gd name="T98" fmla="*/ 2676 w 3007"/>
                  <a:gd name="T99" fmla="*/ 66 h 2085"/>
                  <a:gd name="T100" fmla="*/ 2285 w 3007"/>
                  <a:gd name="T101" fmla="*/ 120 h 2085"/>
                  <a:gd name="T102" fmla="*/ 2030 w 3007"/>
                  <a:gd name="T103" fmla="*/ 158 h 2085"/>
                  <a:gd name="T104" fmla="*/ 1791 w 3007"/>
                  <a:gd name="T105" fmla="*/ 202 h 2085"/>
                  <a:gd name="T106" fmla="*/ 1601 w 3007"/>
                  <a:gd name="T107" fmla="*/ 261 h 2085"/>
                  <a:gd name="T108" fmla="*/ 1471 w 3007"/>
                  <a:gd name="T109" fmla="*/ 338 h 2085"/>
                  <a:gd name="T110" fmla="*/ 1438 w 3007"/>
                  <a:gd name="T111" fmla="*/ 387 h 2085"/>
                  <a:gd name="T112" fmla="*/ 1427 w 3007"/>
                  <a:gd name="T113" fmla="*/ 441 h 2085"/>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0" t="0" r="r" b="b"/>
                <a:pathLst>
                  <a:path w="3007" h="2085">
                    <a:moveTo>
                      <a:pt x="1427" y="441"/>
                    </a:moveTo>
                    <a:lnTo>
                      <a:pt x="1433" y="474"/>
                    </a:lnTo>
                    <a:lnTo>
                      <a:pt x="1444" y="501"/>
                    </a:lnTo>
                    <a:lnTo>
                      <a:pt x="1460" y="528"/>
                    </a:lnTo>
                    <a:lnTo>
                      <a:pt x="1482" y="550"/>
                    </a:lnTo>
                    <a:lnTo>
                      <a:pt x="1541" y="593"/>
                    </a:lnTo>
                    <a:lnTo>
                      <a:pt x="1623" y="637"/>
                    </a:lnTo>
                    <a:lnTo>
                      <a:pt x="1715" y="670"/>
                    </a:lnTo>
                    <a:lnTo>
                      <a:pt x="1818" y="702"/>
                    </a:lnTo>
                    <a:lnTo>
                      <a:pt x="1927" y="735"/>
                    </a:lnTo>
                    <a:lnTo>
                      <a:pt x="2041" y="762"/>
                    </a:lnTo>
                    <a:lnTo>
                      <a:pt x="2155" y="789"/>
                    </a:lnTo>
                    <a:lnTo>
                      <a:pt x="2269" y="822"/>
                    </a:lnTo>
                    <a:lnTo>
                      <a:pt x="2372" y="849"/>
                    </a:lnTo>
                    <a:lnTo>
                      <a:pt x="2464" y="882"/>
                    </a:lnTo>
                    <a:lnTo>
                      <a:pt x="2551" y="920"/>
                    </a:lnTo>
                    <a:lnTo>
                      <a:pt x="2616" y="958"/>
                    </a:lnTo>
                    <a:lnTo>
                      <a:pt x="2638" y="980"/>
                    </a:lnTo>
                    <a:lnTo>
                      <a:pt x="2659" y="1007"/>
                    </a:lnTo>
                    <a:lnTo>
                      <a:pt x="2676" y="1029"/>
                    </a:lnTo>
                    <a:lnTo>
                      <a:pt x="2681" y="1056"/>
                    </a:lnTo>
                    <a:lnTo>
                      <a:pt x="2681" y="1083"/>
                    </a:lnTo>
                    <a:lnTo>
                      <a:pt x="2676" y="1105"/>
                    </a:lnTo>
                    <a:lnTo>
                      <a:pt x="2665" y="1127"/>
                    </a:lnTo>
                    <a:lnTo>
                      <a:pt x="2643" y="1149"/>
                    </a:lnTo>
                    <a:lnTo>
                      <a:pt x="2616" y="1170"/>
                    </a:lnTo>
                    <a:lnTo>
                      <a:pt x="2583" y="1187"/>
                    </a:lnTo>
                    <a:lnTo>
                      <a:pt x="2545" y="1208"/>
                    </a:lnTo>
                    <a:lnTo>
                      <a:pt x="2502" y="1225"/>
                    </a:lnTo>
                    <a:lnTo>
                      <a:pt x="2448" y="1241"/>
                    </a:lnTo>
                    <a:lnTo>
                      <a:pt x="2388" y="1257"/>
                    </a:lnTo>
                    <a:lnTo>
                      <a:pt x="2328" y="1274"/>
                    </a:lnTo>
                    <a:lnTo>
                      <a:pt x="2258" y="1290"/>
                    </a:lnTo>
                    <a:lnTo>
                      <a:pt x="2106" y="1328"/>
                    </a:lnTo>
                    <a:lnTo>
                      <a:pt x="1932" y="1372"/>
                    </a:lnTo>
                    <a:lnTo>
                      <a:pt x="1742" y="1421"/>
                    </a:lnTo>
                    <a:lnTo>
                      <a:pt x="1531" y="1475"/>
                    </a:lnTo>
                    <a:lnTo>
                      <a:pt x="1308" y="1540"/>
                    </a:lnTo>
                    <a:lnTo>
                      <a:pt x="1069" y="1617"/>
                    </a:lnTo>
                    <a:lnTo>
                      <a:pt x="820" y="1709"/>
                    </a:lnTo>
                    <a:lnTo>
                      <a:pt x="554" y="1818"/>
                    </a:lnTo>
                    <a:lnTo>
                      <a:pt x="282" y="1943"/>
                    </a:lnTo>
                    <a:lnTo>
                      <a:pt x="0" y="2085"/>
                    </a:lnTo>
                    <a:lnTo>
                      <a:pt x="152" y="2085"/>
                    </a:lnTo>
                    <a:lnTo>
                      <a:pt x="244" y="2074"/>
                    </a:lnTo>
                    <a:lnTo>
                      <a:pt x="386" y="1992"/>
                    </a:lnTo>
                    <a:lnTo>
                      <a:pt x="537" y="1910"/>
                    </a:lnTo>
                    <a:lnTo>
                      <a:pt x="700" y="1834"/>
                    </a:lnTo>
                    <a:lnTo>
                      <a:pt x="879" y="1763"/>
                    </a:lnTo>
                    <a:lnTo>
                      <a:pt x="1064" y="1693"/>
                    </a:lnTo>
                    <a:lnTo>
                      <a:pt x="1259" y="1622"/>
                    </a:lnTo>
                    <a:lnTo>
                      <a:pt x="1661" y="1497"/>
                    </a:lnTo>
                    <a:lnTo>
                      <a:pt x="1748" y="1470"/>
                    </a:lnTo>
                    <a:lnTo>
                      <a:pt x="1845" y="1442"/>
                    </a:lnTo>
                    <a:lnTo>
                      <a:pt x="2046" y="1393"/>
                    </a:lnTo>
                    <a:lnTo>
                      <a:pt x="2252" y="1339"/>
                    </a:lnTo>
                    <a:lnTo>
                      <a:pt x="2458" y="1285"/>
                    </a:lnTo>
                    <a:lnTo>
                      <a:pt x="2551" y="1263"/>
                    </a:lnTo>
                    <a:lnTo>
                      <a:pt x="2643" y="1236"/>
                    </a:lnTo>
                    <a:lnTo>
                      <a:pt x="2730" y="1214"/>
                    </a:lnTo>
                    <a:lnTo>
                      <a:pt x="2806" y="1192"/>
                    </a:lnTo>
                    <a:lnTo>
                      <a:pt x="2876" y="1170"/>
                    </a:lnTo>
                    <a:lnTo>
                      <a:pt x="2931" y="1149"/>
                    </a:lnTo>
                    <a:lnTo>
                      <a:pt x="2974" y="1132"/>
                    </a:lnTo>
                    <a:lnTo>
                      <a:pt x="3007" y="1116"/>
                    </a:lnTo>
                    <a:lnTo>
                      <a:pt x="3007" y="871"/>
                    </a:lnTo>
                    <a:lnTo>
                      <a:pt x="2941" y="860"/>
                    </a:lnTo>
                    <a:lnTo>
                      <a:pt x="2860" y="844"/>
                    </a:lnTo>
                    <a:lnTo>
                      <a:pt x="2773" y="827"/>
                    </a:lnTo>
                    <a:lnTo>
                      <a:pt x="2670" y="806"/>
                    </a:lnTo>
                    <a:lnTo>
                      <a:pt x="2567" y="784"/>
                    </a:lnTo>
                    <a:lnTo>
                      <a:pt x="2458" y="757"/>
                    </a:lnTo>
                    <a:lnTo>
                      <a:pt x="2241" y="702"/>
                    </a:lnTo>
                    <a:lnTo>
                      <a:pt x="2138" y="670"/>
                    </a:lnTo>
                    <a:lnTo>
                      <a:pt x="2046" y="637"/>
                    </a:lnTo>
                    <a:lnTo>
                      <a:pt x="1959" y="604"/>
                    </a:lnTo>
                    <a:lnTo>
                      <a:pt x="1883" y="566"/>
                    </a:lnTo>
                    <a:lnTo>
                      <a:pt x="1824" y="534"/>
                    </a:lnTo>
                    <a:lnTo>
                      <a:pt x="1780" y="495"/>
                    </a:lnTo>
                    <a:lnTo>
                      <a:pt x="1769" y="474"/>
                    </a:lnTo>
                    <a:lnTo>
                      <a:pt x="1758" y="457"/>
                    </a:lnTo>
                    <a:lnTo>
                      <a:pt x="1753" y="436"/>
                    </a:lnTo>
                    <a:lnTo>
                      <a:pt x="1758" y="419"/>
                    </a:lnTo>
                    <a:lnTo>
                      <a:pt x="1780" y="381"/>
                    </a:lnTo>
                    <a:lnTo>
                      <a:pt x="1813" y="343"/>
                    </a:lnTo>
                    <a:lnTo>
                      <a:pt x="1862" y="316"/>
                    </a:lnTo>
                    <a:lnTo>
                      <a:pt x="1921" y="289"/>
                    </a:lnTo>
                    <a:lnTo>
                      <a:pt x="1986" y="267"/>
                    </a:lnTo>
                    <a:lnTo>
                      <a:pt x="2062" y="245"/>
                    </a:lnTo>
                    <a:lnTo>
                      <a:pt x="2149" y="229"/>
                    </a:lnTo>
                    <a:lnTo>
                      <a:pt x="2236" y="213"/>
                    </a:lnTo>
                    <a:lnTo>
                      <a:pt x="2431" y="180"/>
                    </a:lnTo>
                    <a:lnTo>
                      <a:pt x="2627" y="158"/>
                    </a:lnTo>
                    <a:lnTo>
                      <a:pt x="2827" y="125"/>
                    </a:lnTo>
                    <a:lnTo>
                      <a:pt x="2920" y="109"/>
                    </a:lnTo>
                    <a:lnTo>
                      <a:pt x="3007" y="87"/>
                    </a:lnTo>
                    <a:lnTo>
                      <a:pt x="3007" y="0"/>
                    </a:lnTo>
                    <a:lnTo>
                      <a:pt x="2909" y="22"/>
                    </a:lnTo>
                    <a:lnTo>
                      <a:pt x="2795" y="44"/>
                    </a:lnTo>
                    <a:lnTo>
                      <a:pt x="2676" y="66"/>
                    </a:lnTo>
                    <a:lnTo>
                      <a:pt x="2551" y="82"/>
                    </a:lnTo>
                    <a:lnTo>
                      <a:pt x="2285" y="120"/>
                    </a:lnTo>
                    <a:lnTo>
                      <a:pt x="2155" y="136"/>
                    </a:lnTo>
                    <a:lnTo>
                      <a:pt x="2030" y="158"/>
                    </a:lnTo>
                    <a:lnTo>
                      <a:pt x="1905" y="174"/>
                    </a:lnTo>
                    <a:lnTo>
                      <a:pt x="1791" y="202"/>
                    </a:lnTo>
                    <a:lnTo>
                      <a:pt x="1688" y="229"/>
                    </a:lnTo>
                    <a:lnTo>
                      <a:pt x="1601" y="261"/>
                    </a:lnTo>
                    <a:lnTo>
                      <a:pt x="1525" y="300"/>
                    </a:lnTo>
                    <a:lnTo>
                      <a:pt x="1471" y="338"/>
                    </a:lnTo>
                    <a:lnTo>
                      <a:pt x="1455" y="359"/>
                    </a:lnTo>
                    <a:lnTo>
                      <a:pt x="1438" y="387"/>
                    </a:lnTo>
                    <a:lnTo>
                      <a:pt x="1427" y="414"/>
                    </a:lnTo>
                    <a:lnTo>
                      <a:pt x="1427" y="441"/>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 name="Freeform 8">
                <a:extLst>
                  <a:ext uri="{FF2B5EF4-FFF2-40B4-BE49-F238E27FC236}">
                    <a16:creationId xmlns:a16="http://schemas.microsoft.com/office/drawing/2014/main" id="{5FF93E75-418D-02F0-8F8E-7B246B77ADCC}"/>
                  </a:ext>
                </a:extLst>
              </p:cNvPr>
              <p:cNvSpPr>
                <a:spLocks/>
              </p:cNvSpPr>
              <p:nvPr/>
            </p:nvSpPr>
            <p:spPr bwMode="hidden">
              <a:xfrm>
                <a:off x="4501" y="2317"/>
                <a:ext cx="1248" cy="539"/>
              </a:xfrm>
              <a:custGeom>
                <a:avLst/>
                <a:gdLst/>
                <a:ahLst/>
                <a:cxnLst>
                  <a:cxn ang="0">
                    <a:pos x="0" y="332"/>
                  </a:cxn>
                  <a:cxn ang="0">
                    <a:pos x="0" y="360"/>
                  </a:cxn>
                  <a:cxn ang="0">
                    <a:pos x="5" y="387"/>
                  </a:cxn>
                  <a:cxn ang="0">
                    <a:pos x="27" y="414"/>
                  </a:cxn>
                  <a:cxn ang="0">
                    <a:pos x="54" y="436"/>
                  </a:cxn>
                  <a:cxn ang="0">
                    <a:pos x="92" y="463"/>
                  </a:cxn>
                  <a:cxn ang="0">
                    <a:pos x="141" y="490"/>
                  </a:cxn>
                  <a:cxn ang="0">
                    <a:pos x="195" y="512"/>
                  </a:cxn>
                  <a:cxn ang="0">
                    <a:pos x="255" y="539"/>
                  </a:cxn>
                  <a:cxn ang="0">
                    <a:pos x="212" y="517"/>
                  </a:cxn>
                  <a:cxn ang="0">
                    <a:pos x="179" y="490"/>
                  </a:cxn>
                  <a:cxn ang="0">
                    <a:pos x="157" y="468"/>
                  </a:cxn>
                  <a:cxn ang="0">
                    <a:pos x="141" y="447"/>
                  </a:cxn>
                  <a:cxn ang="0">
                    <a:pos x="136" y="425"/>
                  </a:cxn>
                  <a:cxn ang="0">
                    <a:pos x="136" y="403"/>
                  </a:cxn>
                  <a:cxn ang="0">
                    <a:pos x="141" y="381"/>
                  </a:cxn>
                  <a:cxn ang="0">
                    <a:pos x="157" y="365"/>
                  </a:cxn>
                  <a:cxn ang="0">
                    <a:pos x="179" y="343"/>
                  </a:cxn>
                  <a:cxn ang="0">
                    <a:pos x="201" y="327"/>
                  </a:cxn>
                  <a:cxn ang="0">
                    <a:pos x="266" y="294"/>
                  </a:cxn>
                  <a:cxn ang="0">
                    <a:pos x="353" y="262"/>
                  </a:cxn>
                  <a:cxn ang="0">
                    <a:pos x="445" y="234"/>
                  </a:cxn>
                  <a:cxn ang="0">
                    <a:pos x="554" y="213"/>
                  </a:cxn>
                  <a:cxn ang="0">
                    <a:pos x="662" y="191"/>
                  </a:cxn>
                  <a:cxn ang="0">
                    <a:pos x="890" y="153"/>
                  </a:cxn>
                  <a:cxn ang="0">
                    <a:pos x="993" y="136"/>
                  </a:cxn>
                  <a:cxn ang="0">
                    <a:pos x="1091" y="120"/>
                  </a:cxn>
                  <a:cxn ang="0">
                    <a:pos x="1178" y="115"/>
                  </a:cxn>
                  <a:cxn ang="0">
                    <a:pos x="1248" y="104"/>
                  </a:cxn>
                  <a:cxn ang="0">
                    <a:pos x="1248" y="0"/>
                  </a:cxn>
                  <a:cxn ang="0">
                    <a:pos x="1161" y="22"/>
                  </a:cxn>
                  <a:cxn ang="0">
                    <a:pos x="1069" y="38"/>
                  </a:cxn>
                  <a:cxn ang="0">
                    <a:pos x="874" y="71"/>
                  </a:cxn>
                  <a:cxn ang="0">
                    <a:pos x="673" y="93"/>
                  </a:cxn>
                  <a:cxn ang="0">
                    <a:pos x="483" y="126"/>
                  </a:cxn>
                  <a:cxn ang="0">
                    <a:pos x="391" y="142"/>
                  </a:cxn>
                  <a:cxn ang="0">
                    <a:pos x="309" y="158"/>
                  </a:cxn>
                  <a:cxn ang="0">
                    <a:pos x="228" y="180"/>
                  </a:cxn>
                  <a:cxn ang="0">
                    <a:pos x="163" y="202"/>
                  </a:cxn>
                  <a:cxn ang="0">
                    <a:pos x="103" y="229"/>
                  </a:cxn>
                  <a:cxn ang="0">
                    <a:pos x="54" y="256"/>
                  </a:cxn>
                  <a:cxn ang="0">
                    <a:pos x="22" y="294"/>
                  </a:cxn>
                  <a:cxn ang="0">
                    <a:pos x="0" y="332"/>
                  </a:cxn>
                  <a:cxn ang="0">
                    <a:pos x="0" y="332"/>
                  </a:cxn>
                </a:cxnLst>
                <a:rect l="0" t="0" r="r" b="b"/>
                <a:pathLst>
                  <a:path w="1248" h="539">
                    <a:moveTo>
                      <a:pt x="0" y="332"/>
                    </a:moveTo>
                    <a:lnTo>
                      <a:pt x="0" y="360"/>
                    </a:lnTo>
                    <a:lnTo>
                      <a:pt x="5" y="387"/>
                    </a:lnTo>
                    <a:lnTo>
                      <a:pt x="27" y="414"/>
                    </a:lnTo>
                    <a:lnTo>
                      <a:pt x="54" y="436"/>
                    </a:lnTo>
                    <a:lnTo>
                      <a:pt x="92" y="463"/>
                    </a:lnTo>
                    <a:lnTo>
                      <a:pt x="141" y="490"/>
                    </a:lnTo>
                    <a:lnTo>
                      <a:pt x="195" y="512"/>
                    </a:lnTo>
                    <a:lnTo>
                      <a:pt x="255" y="539"/>
                    </a:lnTo>
                    <a:lnTo>
                      <a:pt x="212" y="517"/>
                    </a:lnTo>
                    <a:lnTo>
                      <a:pt x="179" y="490"/>
                    </a:lnTo>
                    <a:lnTo>
                      <a:pt x="157" y="468"/>
                    </a:lnTo>
                    <a:lnTo>
                      <a:pt x="141" y="447"/>
                    </a:lnTo>
                    <a:lnTo>
                      <a:pt x="136" y="425"/>
                    </a:lnTo>
                    <a:lnTo>
                      <a:pt x="136" y="403"/>
                    </a:lnTo>
                    <a:lnTo>
                      <a:pt x="141" y="381"/>
                    </a:lnTo>
                    <a:lnTo>
                      <a:pt x="157" y="365"/>
                    </a:lnTo>
                    <a:lnTo>
                      <a:pt x="179" y="343"/>
                    </a:lnTo>
                    <a:lnTo>
                      <a:pt x="201" y="327"/>
                    </a:lnTo>
                    <a:lnTo>
                      <a:pt x="266" y="294"/>
                    </a:lnTo>
                    <a:lnTo>
                      <a:pt x="353" y="262"/>
                    </a:lnTo>
                    <a:lnTo>
                      <a:pt x="445" y="234"/>
                    </a:lnTo>
                    <a:lnTo>
                      <a:pt x="554" y="213"/>
                    </a:lnTo>
                    <a:lnTo>
                      <a:pt x="662" y="191"/>
                    </a:lnTo>
                    <a:lnTo>
                      <a:pt x="890" y="153"/>
                    </a:lnTo>
                    <a:lnTo>
                      <a:pt x="993" y="136"/>
                    </a:lnTo>
                    <a:lnTo>
                      <a:pt x="1091" y="120"/>
                    </a:lnTo>
                    <a:lnTo>
                      <a:pt x="1178" y="115"/>
                    </a:lnTo>
                    <a:lnTo>
                      <a:pt x="1248" y="104"/>
                    </a:lnTo>
                    <a:lnTo>
                      <a:pt x="1248" y="0"/>
                    </a:lnTo>
                    <a:lnTo>
                      <a:pt x="1161" y="22"/>
                    </a:lnTo>
                    <a:lnTo>
                      <a:pt x="1069" y="38"/>
                    </a:lnTo>
                    <a:lnTo>
                      <a:pt x="874" y="71"/>
                    </a:lnTo>
                    <a:lnTo>
                      <a:pt x="673" y="93"/>
                    </a:lnTo>
                    <a:lnTo>
                      <a:pt x="483" y="126"/>
                    </a:lnTo>
                    <a:lnTo>
                      <a:pt x="391" y="142"/>
                    </a:lnTo>
                    <a:lnTo>
                      <a:pt x="309" y="158"/>
                    </a:lnTo>
                    <a:lnTo>
                      <a:pt x="228" y="180"/>
                    </a:lnTo>
                    <a:lnTo>
                      <a:pt x="163" y="202"/>
                    </a:lnTo>
                    <a:lnTo>
                      <a:pt x="103" y="229"/>
                    </a:lnTo>
                    <a:lnTo>
                      <a:pt x="54" y="256"/>
                    </a:lnTo>
                    <a:lnTo>
                      <a:pt x="22" y="294"/>
                    </a:lnTo>
                    <a:lnTo>
                      <a:pt x="0" y="332"/>
                    </a:lnTo>
                    <a:lnTo>
                      <a:pt x="0" y="332"/>
                    </a:lnTo>
                    <a:close/>
                  </a:path>
                </a:pathLst>
              </a:custGeom>
              <a:gradFill rotWithShape="0">
                <a:gsLst>
                  <a:gs pos="0">
                    <a:schemeClr val="bg1">
                      <a:gamma/>
                      <a:shade val="87843"/>
                      <a:invGamma/>
                    </a:schemeClr>
                  </a:gs>
                  <a:gs pos="100000">
                    <a:schemeClr val="bg1"/>
                  </a:gs>
                </a:gsLst>
                <a:lin ang="2700000" scaled="1"/>
              </a:gradFill>
              <a:ln w="9525">
                <a:noFill/>
                <a:round/>
                <a:headEnd/>
                <a:tailEnd/>
              </a:ln>
            </p:spPr>
            <p:txBody>
              <a:bodyPr/>
              <a:lstStyle/>
              <a:p>
                <a:pPr>
                  <a:defRPr/>
                </a:pPr>
                <a:endParaRPr lang="en-US">
                  <a:latin typeface="Times New Roman" charset="0"/>
                  <a:cs typeface="+mn-cs"/>
                </a:endParaRPr>
              </a:p>
            </p:txBody>
          </p:sp>
        </p:grpSp>
        <p:sp>
          <p:nvSpPr>
            <p:cNvPr id="4" name="Freeform 9">
              <a:extLst>
                <a:ext uri="{FF2B5EF4-FFF2-40B4-BE49-F238E27FC236}">
                  <a16:creationId xmlns:a16="http://schemas.microsoft.com/office/drawing/2014/main" id="{E9DC228E-E9DC-F8AD-9D70-FC50F9FC0448}"/>
                </a:ext>
              </a:extLst>
            </p:cNvPr>
            <p:cNvSpPr>
              <a:spLocks/>
            </p:cNvSpPr>
            <p:nvPr/>
          </p:nvSpPr>
          <p:spPr bwMode="hidden">
            <a:xfrm>
              <a:off x="3322" y="1341"/>
              <a:ext cx="1825" cy="1537"/>
            </a:xfrm>
            <a:custGeom>
              <a:avLst/>
              <a:gdLst/>
              <a:ahLst/>
              <a:cxnLst>
                <a:cxn ang="0">
                  <a:pos x="982" y="1061"/>
                </a:cxn>
                <a:cxn ang="0">
                  <a:pos x="1357" y="1012"/>
                </a:cxn>
                <a:cxn ang="0">
                  <a:pos x="1666" y="957"/>
                </a:cxn>
                <a:cxn ang="0">
                  <a:pos x="1916" y="897"/>
                </a:cxn>
                <a:cxn ang="0">
                  <a:pos x="2100" y="832"/>
                </a:cxn>
                <a:cxn ang="0">
                  <a:pos x="2220" y="756"/>
                </a:cxn>
                <a:cxn ang="0">
                  <a:pos x="2285" y="669"/>
                </a:cxn>
                <a:cxn ang="0">
                  <a:pos x="2290" y="560"/>
                </a:cxn>
                <a:cxn ang="0">
                  <a:pos x="2241" y="457"/>
                </a:cxn>
                <a:cxn ang="0">
                  <a:pos x="2144" y="364"/>
                </a:cxn>
                <a:cxn ang="0">
                  <a:pos x="2008" y="277"/>
                </a:cxn>
                <a:cxn ang="0">
                  <a:pos x="1769" y="157"/>
                </a:cxn>
                <a:cxn ang="0">
                  <a:pos x="1612" y="92"/>
                </a:cxn>
                <a:cxn ang="0">
                  <a:pos x="1476" y="43"/>
                </a:cxn>
                <a:cxn ang="0">
                  <a:pos x="1384" y="10"/>
                </a:cxn>
                <a:cxn ang="0">
                  <a:pos x="1346" y="0"/>
                </a:cxn>
                <a:cxn ang="0">
                  <a:pos x="1655" y="119"/>
                </a:cxn>
                <a:cxn ang="0">
                  <a:pos x="1948" y="255"/>
                </a:cxn>
                <a:cxn ang="0">
                  <a:pos x="2068" y="326"/>
                </a:cxn>
                <a:cxn ang="0">
                  <a:pos x="2171" y="402"/>
                </a:cxn>
                <a:cxn ang="0">
                  <a:pos x="2236" y="478"/>
                </a:cxn>
                <a:cxn ang="0">
                  <a:pos x="2263" y="560"/>
                </a:cxn>
                <a:cxn ang="0">
                  <a:pos x="2241" y="636"/>
                </a:cxn>
                <a:cxn ang="0">
                  <a:pos x="2171" y="702"/>
                </a:cxn>
                <a:cxn ang="0">
                  <a:pos x="2062" y="756"/>
                </a:cxn>
                <a:cxn ang="0">
                  <a:pos x="1921" y="800"/>
                </a:cxn>
                <a:cxn ang="0">
                  <a:pos x="1748" y="843"/>
                </a:cxn>
                <a:cxn ang="0">
                  <a:pos x="1351" y="908"/>
                </a:cxn>
                <a:cxn ang="0">
                  <a:pos x="923" y="968"/>
                </a:cxn>
                <a:cxn ang="0">
                  <a:pos x="521" y="1028"/>
                </a:cxn>
                <a:cxn ang="0">
                  <a:pos x="353" y="1066"/>
                </a:cxn>
                <a:cxn ang="0">
                  <a:pos x="206" y="1104"/>
                </a:cxn>
                <a:cxn ang="0">
                  <a:pos x="92" y="1148"/>
                </a:cxn>
                <a:cxn ang="0">
                  <a:pos x="22" y="1202"/>
                </a:cxn>
                <a:cxn ang="0">
                  <a:pos x="0" y="1262"/>
                </a:cxn>
                <a:cxn ang="0">
                  <a:pos x="27" y="1327"/>
                </a:cxn>
                <a:cxn ang="0">
                  <a:pos x="98" y="1382"/>
                </a:cxn>
                <a:cxn ang="0">
                  <a:pos x="196" y="1425"/>
                </a:cxn>
                <a:cxn ang="0">
                  <a:pos x="326" y="1469"/>
                </a:cxn>
                <a:cxn ang="0">
                  <a:pos x="217" y="1414"/>
                </a:cxn>
                <a:cxn ang="0">
                  <a:pos x="147" y="1360"/>
                </a:cxn>
                <a:cxn ang="0">
                  <a:pos x="120" y="1306"/>
                </a:cxn>
                <a:cxn ang="0">
                  <a:pos x="141" y="1257"/>
                </a:cxn>
                <a:cxn ang="0">
                  <a:pos x="212" y="1208"/>
                </a:cxn>
                <a:cxn ang="0">
                  <a:pos x="342" y="1164"/>
                </a:cxn>
                <a:cxn ang="0">
                  <a:pos x="527" y="1121"/>
                </a:cxn>
                <a:cxn ang="0">
                  <a:pos x="771" y="1088"/>
                </a:cxn>
              </a:cxnLst>
              <a:rect l="0" t="0" r="r" b="b"/>
              <a:pathLst>
                <a:path w="2296" h="1469">
                  <a:moveTo>
                    <a:pt x="771" y="1088"/>
                  </a:moveTo>
                  <a:lnTo>
                    <a:pt x="982" y="1061"/>
                  </a:lnTo>
                  <a:lnTo>
                    <a:pt x="1178" y="1034"/>
                  </a:lnTo>
                  <a:lnTo>
                    <a:pt x="1357" y="1012"/>
                  </a:lnTo>
                  <a:lnTo>
                    <a:pt x="1520" y="985"/>
                  </a:lnTo>
                  <a:lnTo>
                    <a:pt x="1666" y="957"/>
                  </a:lnTo>
                  <a:lnTo>
                    <a:pt x="1796" y="930"/>
                  </a:lnTo>
                  <a:lnTo>
                    <a:pt x="1916" y="897"/>
                  </a:lnTo>
                  <a:lnTo>
                    <a:pt x="2013" y="870"/>
                  </a:lnTo>
                  <a:lnTo>
                    <a:pt x="2100" y="832"/>
                  </a:lnTo>
                  <a:lnTo>
                    <a:pt x="2171" y="800"/>
                  </a:lnTo>
                  <a:lnTo>
                    <a:pt x="2220" y="756"/>
                  </a:lnTo>
                  <a:lnTo>
                    <a:pt x="2263" y="712"/>
                  </a:lnTo>
                  <a:lnTo>
                    <a:pt x="2285" y="669"/>
                  </a:lnTo>
                  <a:lnTo>
                    <a:pt x="2296" y="614"/>
                  </a:lnTo>
                  <a:lnTo>
                    <a:pt x="2290" y="560"/>
                  </a:lnTo>
                  <a:lnTo>
                    <a:pt x="2269" y="500"/>
                  </a:lnTo>
                  <a:lnTo>
                    <a:pt x="2241" y="457"/>
                  </a:lnTo>
                  <a:lnTo>
                    <a:pt x="2198" y="408"/>
                  </a:lnTo>
                  <a:lnTo>
                    <a:pt x="2144" y="364"/>
                  </a:lnTo>
                  <a:lnTo>
                    <a:pt x="2079" y="321"/>
                  </a:lnTo>
                  <a:lnTo>
                    <a:pt x="2008" y="277"/>
                  </a:lnTo>
                  <a:lnTo>
                    <a:pt x="1927" y="234"/>
                  </a:lnTo>
                  <a:lnTo>
                    <a:pt x="1769" y="157"/>
                  </a:lnTo>
                  <a:lnTo>
                    <a:pt x="1688" y="125"/>
                  </a:lnTo>
                  <a:lnTo>
                    <a:pt x="1612" y="92"/>
                  </a:lnTo>
                  <a:lnTo>
                    <a:pt x="1536" y="65"/>
                  </a:lnTo>
                  <a:lnTo>
                    <a:pt x="1476" y="43"/>
                  </a:lnTo>
                  <a:lnTo>
                    <a:pt x="1422" y="27"/>
                  </a:lnTo>
                  <a:lnTo>
                    <a:pt x="1384" y="10"/>
                  </a:lnTo>
                  <a:lnTo>
                    <a:pt x="1357" y="5"/>
                  </a:lnTo>
                  <a:lnTo>
                    <a:pt x="1346" y="0"/>
                  </a:lnTo>
                  <a:lnTo>
                    <a:pt x="1498" y="54"/>
                  </a:lnTo>
                  <a:lnTo>
                    <a:pt x="1655" y="119"/>
                  </a:lnTo>
                  <a:lnTo>
                    <a:pt x="1807" y="185"/>
                  </a:lnTo>
                  <a:lnTo>
                    <a:pt x="1948" y="255"/>
                  </a:lnTo>
                  <a:lnTo>
                    <a:pt x="2013" y="288"/>
                  </a:lnTo>
                  <a:lnTo>
                    <a:pt x="2068" y="326"/>
                  </a:lnTo>
                  <a:lnTo>
                    <a:pt x="2122" y="364"/>
                  </a:lnTo>
                  <a:lnTo>
                    <a:pt x="2171" y="402"/>
                  </a:lnTo>
                  <a:lnTo>
                    <a:pt x="2209" y="440"/>
                  </a:lnTo>
                  <a:lnTo>
                    <a:pt x="2236" y="478"/>
                  </a:lnTo>
                  <a:lnTo>
                    <a:pt x="2252" y="522"/>
                  </a:lnTo>
                  <a:lnTo>
                    <a:pt x="2263" y="560"/>
                  </a:lnTo>
                  <a:lnTo>
                    <a:pt x="2258" y="598"/>
                  </a:lnTo>
                  <a:lnTo>
                    <a:pt x="2241" y="636"/>
                  </a:lnTo>
                  <a:lnTo>
                    <a:pt x="2214" y="669"/>
                  </a:lnTo>
                  <a:lnTo>
                    <a:pt x="2171" y="702"/>
                  </a:lnTo>
                  <a:lnTo>
                    <a:pt x="2122" y="729"/>
                  </a:lnTo>
                  <a:lnTo>
                    <a:pt x="2062" y="756"/>
                  </a:lnTo>
                  <a:lnTo>
                    <a:pt x="1997" y="778"/>
                  </a:lnTo>
                  <a:lnTo>
                    <a:pt x="1921" y="800"/>
                  </a:lnTo>
                  <a:lnTo>
                    <a:pt x="1834" y="821"/>
                  </a:lnTo>
                  <a:lnTo>
                    <a:pt x="1748" y="843"/>
                  </a:lnTo>
                  <a:lnTo>
                    <a:pt x="1552" y="876"/>
                  </a:lnTo>
                  <a:lnTo>
                    <a:pt x="1351" y="908"/>
                  </a:lnTo>
                  <a:lnTo>
                    <a:pt x="1134" y="941"/>
                  </a:lnTo>
                  <a:lnTo>
                    <a:pt x="923" y="968"/>
                  </a:lnTo>
                  <a:lnTo>
                    <a:pt x="716" y="995"/>
                  </a:lnTo>
                  <a:lnTo>
                    <a:pt x="521" y="1028"/>
                  </a:lnTo>
                  <a:lnTo>
                    <a:pt x="434" y="1044"/>
                  </a:lnTo>
                  <a:lnTo>
                    <a:pt x="353" y="1066"/>
                  </a:lnTo>
                  <a:lnTo>
                    <a:pt x="277" y="1082"/>
                  </a:lnTo>
                  <a:lnTo>
                    <a:pt x="206" y="1104"/>
                  </a:lnTo>
                  <a:lnTo>
                    <a:pt x="147" y="1126"/>
                  </a:lnTo>
                  <a:lnTo>
                    <a:pt x="92" y="1148"/>
                  </a:lnTo>
                  <a:lnTo>
                    <a:pt x="54" y="1175"/>
                  </a:lnTo>
                  <a:lnTo>
                    <a:pt x="22" y="1202"/>
                  </a:lnTo>
                  <a:lnTo>
                    <a:pt x="6" y="1229"/>
                  </a:lnTo>
                  <a:lnTo>
                    <a:pt x="0" y="1262"/>
                  </a:lnTo>
                  <a:lnTo>
                    <a:pt x="11" y="1295"/>
                  </a:lnTo>
                  <a:lnTo>
                    <a:pt x="27" y="1327"/>
                  </a:lnTo>
                  <a:lnTo>
                    <a:pt x="54" y="1355"/>
                  </a:lnTo>
                  <a:lnTo>
                    <a:pt x="98" y="1382"/>
                  </a:lnTo>
                  <a:lnTo>
                    <a:pt x="141" y="1404"/>
                  </a:lnTo>
                  <a:lnTo>
                    <a:pt x="196" y="1425"/>
                  </a:lnTo>
                  <a:lnTo>
                    <a:pt x="261" y="1447"/>
                  </a:lnTo>
                  <a:lnTo>
                    <a:pt x="326" y="1469"/>
                  </a:lnTo>
                  <a:lnTo>
                    <a:pt x="266" y="1442"/>
                  </a:lnTo>
                  <a:lnTo>
                    <a:pt x="217" y="1414"/>
                  </a:lnTo>
                  <a:lnTo>
                    <a:pt x="174" y="1387"/>
                  </a:lnTo>
                  <a:lnTo>
                    <a:pt x="147" y="1360"/>
                  </a:lnTo>
                  <a:lnTo>
                    <a:pt x="125" y="1333"/>
                  </a:lnTo>
                  <a:lnTo>
                    <a:pt x="120" y="1306"/>
                  </a:lnTo>
                  <a:lnTo>
                    <a:pt x="125" y="1278"/>
                  </a:lnTo>
                  <a:lnTo>
                    <a:pt x="141" y="1257"/>
                  </a:lnTo>
                  <a:lnTo>
                    <a:pt x="174" y="1229"/>
                  </a:lnTo>
                  <a:lnTo>
                    <a:pt x="212" y="1208"/>
                  </a:lnTo>
                  <a:lnTo>
                    <a:pt x="272" y="1186"/>
                  </a:lnTo>
                  <a:lnTo>
                    <a:pt x="342" y="1164"/>
                  </a:lnTo>
                  <a:lnTo>
                    <a:pt x="423" y="1142"/>
                  </a:lnTo>
                  <a:lnTo>
                    <a:pt x="527" y="1121"/>
                  </a:lnTo>
                  <a:lnTo>
                    <a:pt x="641" y="1104"/>
                  </a:lnTo>
                  <a:lnTo>
                    <a:pt x="771" y="1088"/>
                  </a:lnTo>
                  <a:lnTo>
                    <a:pt x="771" y="1088"/>
                  </a:lnTo>
                  <a:close/>
                </a:path>
              </a:pathLst>
            </a:custGeom>
            <a:gradFill rotWithShape="0">
              <a:gsLst>
                <a:gs pos="0">
                  <a:schemeClr val="bg1">
                    <a:gamma/>
                    <a:shade val="84706"/>
                    <a:invGamma/>
                  </a:schemeClr>
                </a:gs>
                <a:gs pos="100000">
                  <a:schemeClr val="bg1"/>
                </a:gs>
              </a:gsLst>
              <a:lin ang="2700000" scaled="1"/>
            </a:gradFill>
            <a:ln w="9525">
              <a:noFill/>
              <a:round/>
              <a:headEnd/>
              <a:tailEnd/>
            </a:ln>
          </p:spPr>
          <p:txBody>
            <a:bodyPr/>
            <a:lstStyle/>
            <a:p>
              <a:pPr>
                <a:defRPr/>
              </a:pPr>
              <a:endParaRPr lang="en-US">
                <a:latin typeface="Times New Roman" charset="0"/>
                <a:cs typeface="+mn-cs"/>
              </a:endParaRPr>
            </a:p>
          </p:txBody>
        </p:sp>
        <p:sp>
          <p:nvSpPr>
            <p:cNvPr id="5" name="Freeform 10">
              <a:extLst>
                <a:ext uri="{FF2B5EF4-FFF2-40B4-BE49-F238E27FC236}">
                  <a16:creationId xmlns:a16="http://schemas.microsoft.com/office/drawing/2014/main" id="{1BA1B386-C680-76F2-824D-869150EFFFBB}"/>
                </a:ext>
              </a:extLst>
            </p:cNvPr>
            <p:cNvSpPr>
              <a:spLocks/>
            </p:cNvSpPr>
            <p:nvPr/>
          </p:nvSpPr>
          <p:spPr bwMode="hidden">
            <a:xfrm>
              <a:off x="0" y="0"/>
              <a:ext cx="5758" cy="1776"/>
            </a:xfrm>
            <a:custGeom>
              <a:avLst/>
              <a:gdLst>
                <a:gd name="T0" fmla="*/ 0 w 5740"/>
                <a:gd name="T1" fmla="*/ 0 h 1906"/>
                <a:gd name="T2" fmla="*/ 0 w 5740"/>
                <a:gd name="T3" fmla="*/ 1906 h 1906"/>
                <a:gd name="T4" fmla="*/ 5740 w 5740"/>
                <a:gd name="T5" fmla="*/ 1906 h 1906"/>
                <a:gd name="T6" fmla="*/ 5740 w 5740"/>
                <a:gd name="T7" fmla="*/ 0 h 1906"/>
                <a:gd name="T8" fmla="*/ 0 w 5740"/>
                <a:gd name="T9" fmla="*/ 0 h 1906"/>
                <a:gd name="T10" fmla="*/ 0 w 5740"/>
                <a:gd name="T11" fmla="*/ 0 h 1906"/>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5740" h="1906">
                  <a:moveTo>
                    <a:pt x="0" y="0"/>
                  </a:moveTo>
                  <a:lnTo>
                    <a:pt x="0" y="1906"/>
                  </a:lnTo>
                  <a:lnTo>
                    <a:pt x="5740" y="1906"/>
                  </a:lnTo>
                  <a:lnTo>
                    <a:pt x="5740" y="0"/>
                  </a:lnTo>
                  <a:lnTo>
                    <a:pt x="0" y="0"/>
                  </a:lnTo>
                  <a:close/>
                </a:path>
              </a:pathLst>
            </a:custGeom>
            <a:gradFill rotWithShape="0">
              <a:gsLst>
                <a:gs pos="0">
                  <a:schemeClr val="bg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sp>
        <p:nvSpPr>
          <p:cNvPr id="7179" name="Rectangle 11"/>
          <p:cNvSpPr>
            <a:spLocks noGrp="1" noChangeArrowheads="1"/>
          </p:cNvSpPr>
          <p:nvPr>
            <p:ph type="ctrTitle" sz="quarter"/>
          </p:nvPr>
        </p:nvSpPr>
        <p:spPr>
          <a:xfrm>
            <a:off x="685800" y="1736725"/>
            <a:ext cx="7772400" cy="1920875"/>
          </a:xfrm>
        </p:spPr>
        <p:txBody>
          <a:bodyPr/>
          <a:lstStyle>
            <a:lvl1pPr>
              <a:defRPr sz="6000"/>
            </a:lvl1pPr>
          </a:lstStyle>
          <a:p>
            <a:r>
              <a:rPr lang="en-US"/>
              <a:t>Click to edit Master title style</a:t>
            </a:r>
          </a:p>
        </p:txBody>
      </p:sp>
      <p:sp>
        <p:nvSpPr>
          <p:cNvPr id="7180" name="Rectangle 12"/>
          <p:cNvSpPr>
            <a:spLocks noGrp="1" noChangeArrowheads="1"/>
          </p:cNvSpPr>
          <p:nvPr>
            <p:ph type="subTitle" sz="quarter" idx="1"/>
          </p:nvPr>
        </p:nvSpPr>
        <p:spPr>
          <a:xfrm>
            <a:off x="1371600" y="3886200"/>
            <a:ext cx="6400800" cy="1752600"/>
          </a:xfrm>
        </p:spPr>
        <p:txBody>
          <a:bodyPr/>
          <a:lstStyle>
            <a:lvl1pPr marL="0" indent="0" algn="ctr">
              <a:buFont typeface="Wingdings" pitchFamily="2" charset="2"/>
              <a:buNone/>
              <a:defRPr/>
            </a:lvl1pPr>
          </a:lstStyle>
          <a:p>
            <a:r>
              <a:rPr lang="en-US"/>
              <a:t>Click to edit Master subtitle style</a:t>
            </a:r>
          </a:p>
        </p:txBody>
      </p:sp>
      <p:sp>
        <p:nvSpPr>
          <p:cNvPr id="11" name="Rectangle 13">
            <a:extLst>
              <a:ext uri="{FF2B5EF4-FFF2-40B4-BE49-F238E27FC236}">
                <a16:creationId xmlns:a16="http://schemas.microsoft.com/office/drawing/2014/main" id="{5DC2CE71-56E6-BE5E-595B-A24DA9747710}"/>
              </a:ext>
            </a:extLst>
          </p:cNvPr>
          <p:cNvSpPr>
            <a:spLocks noGrp="1" noChangeArrowheads="1"/>
          </p:cNvSpPr>
          <p:nvPr>
            <p:ph type="dt" sz="quarter" idx="10"/>
          </p:nvPr>
        </p:nvSpPr>
        <p:spPr>
          <a:xfrm>
            <a:off x="457200" y="6248400"/>
            <a:ext cx="2133600" cy="476250"/>
          </a:xfrm>
        </p:spPr>
        <p:txBody>
          <a:bodyPr/>
          <a:lstStyle>
            <a:lvl1pPr>
              <a:defRPr/>
            </a:lvl1pPr>
          </a:lstStyle>
          <a:p>
            <a:pPr>
              <a:defRPr/>
            </a:pPr>
            <a:endParaRPr lang="en-US"/>
          </a:p>
        </p:txBody>
      </p:sp>
      <p:sp>
        <p:nvSpPr>
          <p:cNvPr id="12" name="Rectangle 14">
            <a:extLst>
              <a:ext uri="{FF2B5EF4-FFF2-40B4-BE49-F238E27FC236}">
                <a16:creationId xmlns:a16="http://schemas.microsoft.com/office/drawing/2014/main" id="{A18A6031-3A45-AF31-95E6-E62B07118260}"/>
              </a:ext>
            </a:extLst>
          </p:cNvPr>
          <p:cNvSpPr>
            <a:spLocks noGrp="1" noChangeArrowheads="1"/>
          </p:cNvSpPr>
          <p:nvPr>
            <p:ph type="ftr" sz="quarter" idx="11"/>
          </p:nvPr>
        </p:nvSpPr>
        <p:spPr>
          <a:xfrm>
            <a:off x="3124200" y="6251575"/>
            <a:ext cx="2895600" cy="476250"/>
          </a:xfrm>
        </p:spPr>
        <p:txBody>
          <a:bodyPr/>
          <a:lstStyle>
            <a:lvl1pPr>
              <a:defRPr/>
            </a:lvl1pPr>
          </a:lstStyle>
          <a:p>
            <a:pPr>
              <a:defRPr/>
            </a:pPr>
            <a:endParaRPr lang="en-US"/>
          </a:p>
        </p:txBody>
      </p:sp>
      <p:sp>
        <p:nvSpPr>
          <p:cNvPr id="13" name="Rectangle 15">
            <a:extLst>
              <a:ext uri="{FF2B5EF4-FFF2-40B4-BE49-F238E27FC236}">
                <a16:creationId xmlns:a16="http://schemas.microsoft.com/office/drawing/2014/main" id="{FBBB4935-E301-5AA1-DCA6-7593FD90B013}"/>
              </a:ext>
            </a:extLst>
          </p:cNvPr>
          <p:cNvSpPr>
            <a:spLocks noGrp="1" noChangeArrowheads="1"/>
          </p:cNvSpPr>
          <p:nvPr>
            <p:ph type="sldNum" sz="quarter" idx="12"/>
          </p:nvPr>
        </p:nvSpPr>
        <p:spPr>
          <a:xfrm>
            <a:off x="6553200" y="6254750"/>
            <a:ext cx="2133600" cy="476250"/>
          </a:xfrm>
        </p:spPr>
        <p:txBody>
          <a:bodyPr/>
          <a:lstStyle>
            <a:lvl1pPr>
              <a:defRPr/>
            </a:lvl1pPr>
          </a:lstStyle>
          <a:p>
            <a:fld id="{E9395564-7165-4EBA-A7DF-1407C98550B6}" type="slidenum">
              <a:rPr lang="en-US" altLang="en-US"/>
              <a:pPr/>
              <a:t>‹#›</a:t>
            </a:fld>
            <a:endParaRPr lang="en-US" altLang="en-US"/>
          </a:p>
        </p:txBody>
      </p:sp>
    </p:spTree>
    <p:extLst>
      <p:ext uri="{BB962C8B-B14F-4D97-AF65-F5344CB8AC3E}">
        <p14:creationId xmlns:p14="http://schemas.microsoft.com/office/powerpoint/2010/main" val="18869162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2">
            <a:extLst>
              <a:ext uri="{FF2B5EF4-FFF2-40B4-BE49-F238E27FC236}">
                <a16:creationId xmlns:a16="http://schemas.microsoft.com/office/drawing/2014/main" id="{F26D2117-92C8-4A9E-1539-FFAC5F998D7A}"/>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3">
            <a:extLst>
              <a:ext uri="{FF2B5EF4-FFF2-40B4-BE49-F238E27FC236}">
                <a16:creationId xmlns:a16="http://schemas.microsoft.com/office/drawing/2014/main" id="{AAE9E3A5-2307-0D08-0D08-869D66823DF6}"/>
              </a:ext>
            </a:extLst>
          </p:cNvPr>
          <p:cNvSpPr>
            <a:spLocks noGrp="1" noChangeArrowheads="1"/>
          </p:cNvSpPr>
          <p:nvPr>
            <p:ph type="sldNum" sz="quarter" idx="11"/>
          </p:nvPr>
        </p:nvSpPr>
        <p:spPr>
          <a:ln/>
        </p:spPr>
        <p:txBody>
          <a:bodyPr/>
          <a:lstStyle>
            <a:lvl1pPr>
              <a:defRPr/>
            </a:lvl1pPr>
          </a:lstStyle>
          <a:p>
            <a:fld id="{B6158876-2B7E-471C-B388-C291DBD67072}" type="slidenum">
              <a:rPr lang="en-US" altLang="en-US"/>
              <a:pPr/>
              <a:t>‹#›</a:t>
            </a:fld>
            <a:endParaRPr lang="en-US" altLang="en-US"/>
          </a:p>
        </p:txBody>
      </p:sp>
      <p:sp>
        <p:nvSpPr>
          <p:cNvPr id="6" name="Rectangle 14">
            <a:extLst>
              <a:ext uri="{FF2B5EF4-FFF2-40B4-BE49-F238E27FC236}">
                <a16:creationId xmlns:a16="http://schemas.microsoft.com/office/drawing/2014/main" id="{8BD0D66B-528E-151E-4555-B020D74A5306}"/>
              </a:ext>
            </a:extLst>
          </p:cNvPr>
          <p:cNvSpPr>
            <a:spLocks noGrp="1" noChangeArrowheads="1"/>
          </p:cNvSpPr>
          <p:nvPr>
            <p:ph type="ftr" sz="quarter"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15733310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2">
            <a:extLst>
              <a:ext uri="{FF2B5EF4-FFF2-40B4-BE49-F238E27FC236}">
                <a16:creationId xmlns:a16="http://schemas.microsoft.com/office/drawing/2014/main" id="{26EAA7A8-C447-F027-757B-23D75391715D}"/>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3">
            <a:extLst>
              <a:ext uri="{FF2B5EF4-FFF2-40B4-BE49-F238E27FC236}">
                <a16:creationId xmlns:a16="http://schemas.microsoft.com/office/drawing/2014/main" id="{637B57D4-0FC4-053B-2659-F13BC5B36D67}"/>
              </a:ext>
            </a:extLst>
          </p:cNvPr>
          <p:cNvSpPr>
            <a:spLocks noGrp="1" noChangeArrowheads="1"/>
          </p:cNvSpPr>
          <p:nvPr>
            <p:ph type="sldNum" sz="quarter" idx="11"/>
          </p:nvPr>
        </p:nvSpPr>
        <p:spPr>
          <a:ln/>
        </p:spPr>
        <p:txBody>
          <a:bodyPr/>
          <a:lstStyle>
            <a:lvl1pPr>
              <a:defRPr/>
            </a:lvl1pPr>
          </a:lstStyle>
          <a:p>
            <a:fld id="{E7A28AD0-B43D-47B1-8BEE-E7A144B702FB}" type="slidenum">
              <a:rPr lang="en-US" altLang="en-US"/>
              <a:pPr/>
              <a:t>‹#›</a:t>
            </a:fld>
            <a:endParaRPr lang="en-US" altLang="en-US"/>
          </a:p>
        </p:txBody>
      </p:sp>
      <p:sp>
        <p:nvSpPr>
          <p:cNvPr id="6" name="Rectangle 14">
            <a:extLst>
              <a:ext uri="{FF2B5EF4-FFF2-40B4-BE49-F238E27FC236}">
                <a16:creationId xmlns:a16="http://schemas.microsoft.com/office/drawing/2014/main" id="{5E0B1F25-3F24-3D40-C352-E1D2CE3FA1D7}"/>
              </a:ext>
            </a:extLst>
          </p:cNvPr>
          <p:cNvSpPr>
            <a:spLocks noGrp="1" noChangeArrowheads="1"/>
          </p:cNvSpPr>
          <p:nvPr>
            <p:ph type="ftr" sz="quarter"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289212021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ClipArt" preserve="1">
  <p:cSld name="Title, Text and Clip 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a:t>Click to edit Master title style</a:t>
            </a:r>
          </a:p>
        </p:txBody>
      </p:sp>
      <p:sp>
        <p:nvSpPr>
          <p:cNvPr id="3" name="Text Placeholder 2"/>
          <p:cNvSpPr>
            <a:spLocks noGrp="1"/>
          </p:cNvSpPr>
          <p:nvPr>
            <p:ph type="body" sz="half" idx="1"/>
          </p:nvPr>
        </p:nvSpPr>
        <p:spPr>
          <a:xfrm>
            <a:off x="457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lipArt Placeholder 3"/>
          <p:cNvSpPr>
            <a:spLocks noGrp="1"/>
          </p:cNvSpPr>
          <p:nvPr>
            <p:ph type="clipArt" sz="half" idx="2"/>
          </p:nvPr>
        </p:nvSpPr>
        <p:spPr>
          <a:xfrm>
            <a:off x="4648200" y="1600200"/>
            <a:ext cx="4038600" cy="4525963"/>
          </a:xfrm>
        </p:spPr>
        <p:txBody>
          <a:bodyPr/>
          <a:lstStyle/>
          <a:p>
            <a:pPr lvl="0"/>
            <a:r>
              <a:rPr lang="en-US" noProof="0"/>
              <a:t>Click icon to add clip art</a:t>
            </a:r>
          </a:p>
        </p:txBody>
      </p:sp>
      <p:sp>
        <p:nvSpPr>
          <p:cNvPr id="5" name="Rectangle 2">
            <a:extLst>
              <a:ext uri="{FF2B5EF4-FFF2-40B4-BE49-F238E27FC236}">
                <a16:creationId xmlns:a16="http://schemas.microsoft.com/office/drawing/2014/main" id="{448803C6-3082-3ABE-0FEC-049867DDB36F}"/>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3">
            <a:extLst>
              <a:ext uri="{FF2B5EF4-FFF2-40B4-BE49-F238E27FC236}">
                <a16:creationId xmlns:a16="http://schemas.microsoft.com/office/drawing/2014/main" id="{94AACC2F-D2FC-7BAE-FEE1-298AAE2B3DEF}"/>
              </a:ext>
            </a:extLst>
          </p:cNvPr>
          <p:cNvSpPr>
            <a:spLocks noGrp="1" noChangeArrowheads="1"/>
          </p:cNvSpPr>
          <p:nvPr>
            <p:ph type="sldNum" sz="quarter" idx="11"/>
          </p:nvPr>
        </p:nvSpPr>
        <p:spPr>
          <a:ln/>
        </p:spPr>
        <p:txBody>
          <a:bodyPr/>
          <a:lstStyle>
            <a:lvl1pPr>
              <a:defRPr/>
            </a:lvl1pPr>
          </a:lstStyle>
          <a:p>
            <a:fld id="{CAF34F0A-540D-4135-A430-830EAD1CBE5F}" type="slidenum">
              <a:rPr lang="en-US" altLang="en-US"/>
              <a:pPr/>
              <a:t>‹#›</a:t>
            </a:fld>
            <a:endParaRPr lang="en-US" altLang="en-US"/>
          </a:p>
        </p:txBody>
      </p:sp>
      <p:sp>
        <p:nvSpPr>
          <p:cNvPr id="7" name="Rectangle 14">
            <a:extLst>
              <a:ext uri="{FF2B5EF4-FFF2-40B4-BE49-F238E27FC236}">
                <a16:creationId xmlns:a16="http://schemas.microsoft.com/office/drawing/2014/main" id="{B36177DC-E329-5C8D-1E98-4A6E9DEEE4AE}"/>
              </a:ext>
            </a:extLst>
          </p:cNvPr>
          <p:cNvSpPr>
            <a:spLocks noGrp="1" noChangeArrowheads="1"/>
          </p:cNvSpPr>
          <p:nvPr>
            <p:ph type="ftr" sz="quarter"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3270484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2">
            <a:extLst>
              <a:ext uri="{FF2B5EF4-FFF2-40B4-BE49-F238E27FC236}">
                <a16:creationId xmlns:a16="http://schemas.microsoft.com/office/drawing/2014/main" id="{177EEDD0-F820-B9E6-0183-D9F8391F3B5D}"/>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3">
            <a:extLst>
              <a:ext uri="{FF2B5EF4-FFF2-40B4-BE49-F238E27FC236}">
                <a16:creationId xmlns:a16="http://schemas.microsoft.com/office/drawing/2014/main" id="{FE81643D-77C3-D6E8-9831-1F27FFC721E8}"/>
              </a:ext>
            </a:extLst>
          </p:cNvPr>
          <p:cNvSpPr>
            <a:spLocks noGrp="1" noChangeArrowheads="1"/>
          </p:cNvSpPr>
          <p:nvPr>
            <p:ph type="sldNum" sz="quarter" idx="11"/>
          </p:nvPr>
        </p:nvSpPr>
        <p:spPr>
          <a:ln/>
        </p:spPr>
        <p:txBody>
          <a:bodyPr/>
          <a:lstStyle>
            <a:lvl1pPr>
              <a:defRPr/>
            </a:lvl1pPr>
          </a:lstStyle>
          <a:p>
            <a:fld id="{1C61963C-32F9-4A66-89AE-9DEB381CEA80}" type="slidenum">
              <a:rPr lang="en-US" altLang="en-US"/>
              <a:pPr/>
              <a:t>‹#›</a:t>
            </a:fld>
            <a:endParaRPr lang="en-US" altLang="en-US"/>
          </a:p>
        </p:txBody>
      </p:sp>
      <p:sp>
        <p:nvSpPr>
          <p:cNvPr id="6" name="Rectangle 14">
            <a:extLst>
              <a:ext uri="{FF2B5EF4-FFF2-40B4-BE49-F238E27FC236}">
                <a16:creationId xmlns:a16="http://schemas.microsoft.com/office/drawing/2014/main" id="{01C22040-8B5C-64AF-BE0A-BB205661BCD2}"/>
              </a:ext>
            </a:extLst>
          </p:cNvPr>
          <p:cNvSpPr>
            <a:spLocks noGrp="1" noChangeArrowheads="1"/>
          </p:cNvSpPr>
          <p:nvPr>
            <p:ph type="ftr" sz="quarter"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36688654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2">
            <a:extLst>
              <a:ext uri="{FF2B5EF4-FFF2-40B4-BE49-F238E27FC236}">
                <a16:creationId xmlns:a16="http://schemas.microsoft.com/office/drawing/2014/main" id="{360A49F3-861C-8E55-2103-DB5D85490DE2}"/>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3">
            <a:extLst>
              <a:ext uri="{FF2B5EF4-FFF2-40B4-BE49-F238E27FC236}">
                <a16:creationId xmlns:a16="http://schemas.microsoft.com/office/drawing/2014/main" id="{D53FA15F-79C3-1722-8C39-A8F06CDBFFE9}"/>
              </a:ext>
            </a:extLst>
          </p:cNvPr>
          <p:cNvSpPr>
            <a:spLocks noGrp="1" noChangeArrowheads="1"/>
          </p:cNvSpPr>
          <p:nvPr>
            <p:ph type="sldNum" sz="quarter" idx="11"/>
          </p:nvPr>
        </p:nvSpPr>
        <p:spPr>
          <a:ln/>
        </p:spPr>
        <p:txBody>
          <a:bodyPr/>
          <a:lstStyle>
            <a:lvl1pPr>
              <a:defRPr/>
            </a:lvl1pPr>
          </a:lstStyle>
          <a:p>
            <a:fld id="{647BD40B-F0C0-44D1-9ED0-4C6115DF1B85}" type="slidenum">
              <a:rPr lang="en-US" altLang="en-US"/>
              <a:pPr/>
              <a:t>‹#›</a:t>
            </a:fld>
            <a:endParaRPr lang="en-US" altLang="en-US"/>
          </a:p>
        </p:txBody>
      </p:sp>
      <p:sp>
        <p:nvSpPr>
          <p:cNvPr id="6" name="Rectangle 14">
            <a:extLst>
              <a:ext uri="{FF2B5EF4-FFF2-40B4-BE49-F238E27FC236}">
                <a16:creationId xmlns:a16="http://schemas.microsoft.com/office/drawing/2014/main" id="{FCE996BD-873F-93B8-C4DD-450D660BFB20}"/>
              </a:ext>
            </a:extLst>
          </p:cNvPr>
          <p:cNvSpPr>
            <a:spLocks noGrp="1" noChangeArrowheads="1"/>
          </p:cNvSpPr>
          <p:nvPr>
            <p:ph type="ftr" sz="quarter"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38686549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2">
            <a:extLst>
              <a:ext uri="{FF2B5EF4-FFF2-40B4-BE49-F238E27FC236}">
                <a16:creationId xmlns:a16="http://schemas.microsoft.com/office/drawing/2014/main" id="{80EF704B-3BBA-B2B2-3ED4-D135D3AD614D}"/>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3">
            <a:extLst>
              <a:ext uri="{FF2B5EF4-FFF2-40B4-BE49-F238E27FC236}">
                <a16:creationId xmlns:a16="http://schemas.microsoft.com/office/drawing/2014/main" id="{A543AEC6-C2A7-AA15-586E-AB79559276A3}"/>
              </a:ext>
            </a:extLst>
          </p:cNvPr>
          <p:cNvSpPr>
            <a:spLocks noGrp="1" noChangeArrowheads="1"/>
          </p:cNvSpPr>
          <p:nvPr>
            <p:ph type="sldNum" sz="quarter" idx="11"/>
          </p:nvPr>
        </p:nvSpPr>
        <p:spPr>
          <a:ln/>
        </p:spPr>
        <p:txBody>
          <a:bodyPr/>
          <a:lstStyle>
            <a:lvl1pPr>
              <a:defRPr/>
            </a:lvl1pPr>
          </a:lstStyle>
          <a:p>
            <a:fld id="{9477C5B2-F1BF-4081-A431-F30ADD34965A}" type="slidenum">
              <a:rPr lang="en-US" altLang="en-US"/>
              <a:pPr/>
              <a:t>‹#›</a:t>
            </a:fld>
            <a:endParaRPr lang="en-US" altLang="en-US"/>
          </a:p>
        </p:txBody>
      </p:sp>
      <p:sp>
        <p:nvSpPr>
          <p:cNvPr id="7" name="Rectangle 14">
            <a:extLst>
              <a:ext uri="{FF2B5EF4-FFF2-40B4-BE49-F238E27FC236}">
                <a16:creationId xmlns:a16="http://schemas.microsoft.com/office/drawing/2014/main" id="{8F46248A-7225-ED8B-098A-65145AA1A9A9}"/>
              </a:ext>
            </a:extLst>
          </p:cNvPr>
          <p:cNvSpPr>
            <a:spLocks noGrp="1" noChangeArrowheads="1"/>
          </p:cNvSpPr>
          <p:nvPr>
            <p:ph type="ftr" sz="quarter"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35887450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2">
            <a:extLst>
              <a:ext uri="{FF2B5EF4-FFF2-40B4-BE49-F238E27FC236}">
                <a16:creationId xmlns:a16="http://schemas.microsoft.com/office/drawing/2014/main" id="{14CD7285-148D-C3D9-A446-EFDA9EF2A7A6}"/>
              </a:ext>
            </a:extLst>
          </p:cNvPr>
          <p:cNvSpPr>
            <a:spLocks noGrp="1" noChangeArrowheads="1"/>
          </p:cNvSpPr>
          <p:nvPr>
            <p:ph type="dt" sz="half" idx="10"/>
          </p:nvPr>
        </p:nvSpPr>
        <p:spPr>
          <a:ln/>
        </p:spPr>
        <p:txBody>
          <a:bodyPr/>
          <a:lstStyle>
            <a:lvl1pPr>
              <a:defRPr/>
            </a:lvl1pPr>
          </a:lstStyle>
          <a:p>
            <a:pPr>
              <a:defRPr/>
            </a:pPr>
            <a:endParaRPr lang="en-US"/>
          </a:p>
        </p:txBody>
      </p:sp>
      <p:sp>
        <p:nvSpPr>
          <p:cNvPr id="8" name="Rectangle 3">
            <a:extLst>
              <a:ext uri="{FF2B5EF4-FFF2-40B4-BE49-F238E27FC236}">
                <a16:creationId xmlns:a16="http://schemas.microsoft.com/office/drawing/2014/main" id="{D2170656-ADB6-B442-F7FB-76918460E850}"/>
              </a:ext>
            </a:extLst>
          </p:cNvPr>
          <p:cNvSpPr>
            <a:spLocks noGrp="1" noChangeArrowheads="1"/>
          </p:cNvSpPr>
          <p:nvPr>
            <p:ph type="sldNum" sz="quarter" idx="11"/>
          </p:nvPr>
        </p:nvSpPr>
        <p:spPr>
          <a:ln/>
        </p:spPr>
        <p:txBody>
          <a:bodyPr/>
          <a:lstStyle>
            <a:lvl1pPr>
              <a:defRPr/>
            </a:lvl1pPr>
          </a:lstStyle>
          <a:p>
            <a:fld id="{060A1759-884B-4701-8D96-F91146FAC8D7}" type="slidenum">
              <a:rPr lang="en-US" altLang="en-US"/>
              <a:pPr/>
              <a:t>‹#›</a:t>
            </a:fld>
            <a:endParaRPr lang="en-US" altLang="en-US"/>
          </a:p>
        </p:txBody>
      </p:sp>
      <p:sp>
        <p:nvSpPr>
          <p:cNvPr id="9" name="Rectangle 14">
            <a:extLst>
              <a:ext uri="{FF2B5EF4-FFF2-40B4-BE49-F238E27FC236}">
                <a16:creationId xmlns:a16="http://schemas.microsoft.com/office/drawing/2014/main" id="{015F1728-57CF-EF09-9474-456DBD579CAD}"/>
              </a:ext>
            </a:extLst>
          </p:cNvPr>
          <p:cNvSpPr>
            <a:spLocks noGrp="1" noChangeArrowheads="1"/>
          </p:cNvSpPr>
          <p:nvPr>
            <p:ph type="ftr" sz="quarter"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1512426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2">
            <a:extLst>
              <a:ext uri="{FF2B5EF4-FFF2-40B4-BE49-F238E27FC236}">
                <a16:creationId xmlns:a16="http://schemas.microsoft.com/office/drawing/2014/main" id="{300A6DFE-D4D1-10BC-E526-A8BA7B3303F8}"/>
              </a:ext>
            </a:extLst>
          </p:cNvPr>
          <p:cNvSpPr>
            <a:spLocks noGrp="1" noChangeArrowheads="1"/>
          </p:cNvSpPr>
          <p:nvPr>
            <p:ph type="dt" sz="half" idx="10"/>
          </p:nvPr>
        </p:nvSpPr>
        <p:spPr>
          <a:ln/>
        </p:spPr>
        <p:txBody>
          <a:bodyPr/>
          <a:lstStyle>
            <a:lvl1pPr>
              <a:defRPr/>
            </a:lvl1pPr>
          </a:lstStyle>
          <a:p>
            <a:pPr>
              <a:defRPr/>
            </a:pPr>
            <a:endParaRPr lang="en-US"/>
          </a:p>
        </p:txBody>
      </p:sp>
      <p:sp>
        <p:nvSpPr>
          <p:cNvPr id="4" name="Rectangle 3">
            <a:extLst>
              <a:ext uri="{FF2B5EF4-FFF2-40B4-BE49-F238E27FC236}">
                <a16:creationId xmlns:a16="http://schemas.microsoft.com/office/drawing/2014/main" id="{F73D0F65-6A4F-6A6C-4A18-E6B81AA73AE5}"/>
              </a:ext>
            </a:extLst>
          </p:cNvPr>
          <p:cNvSpPr>
            <a:spLocks noGrp="1" noChangeArrowheads="1"/>
          </p:cNvSpPr>
          <p:nvPr>
            <p:ph type="sldNum" sz="quarter" idx="11"/>
          </p:nvPr>
        </p:nvSpPr>
        <p:spPr>
          <a:ln/>
        </p:spPr>
        <p:txBody>
          <a:bodyPr/>
          <a:lstStyle>
            <a:lvl1pPr>
              <a:defRPr/>
            </a:lvl1pPr>
          </a:lstStyle>
          <a:p>
            <a:fld id="{8DE2F6E5-FD08-4A43-922C-5981B27DCC2B}" type="slidenum">
              <a:rPr lang="en-US" altLang="en-US"/>
              <a:pPr/>
              <a:t>‹#›</a:t>
            </a:fld>
            <a:endParaRPr lang="en-US" altLang="en-US"/>
          </a:p>
        </p:txBody>
      </p:sp>
      <p:sp>
        <p:nvSpPr>
          <p:cNvPr id="5" name="Rectangle 14">
            <a:extLst>
              <a:ext uri="{FF2B5EF4-FFF2-40B4-BE49-F238E27FC236}">
                <a16:creationId xmlns:a16="http://schemas.microsoft.com/office/drawing/2014/main" id="{D09D34C6-A021-EB2D-9721-CD4B54663B84}"/>
              </a:ext>
            </a:extLst>
          </p:cNvPr>
          <p:cNvSpPr>
            <a:spLocks noGrp="1" noChangeArrowheads="1"/>
          </p:cNvSpPr>
          <p:nvPr>
            <p:ph type="ftr" sz="quarter"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40812293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2">
            <a:extLst>
              <a:ext uri="{FF2B5EF4-FFF2-40B4-BE49-F238E27FC236}">
                <a16:creationId xmlns:a16="http://schemas.microsoft.com/office/drawing/2014/main" id="{F4E7BC81-C817-7F5C-B3C1-5D79CFB3E05C}"/>
              </a:ext>
            </a:extLst>
          </p:cNvPr>
          <p:cNvSpPr>
            <a:spLocks noGrp="1" noChangeArrowheads="1"/>
          </p:cNvSpPr>
          <p:nvPr>
            <p:ph type="dt" sz="half" idx="10"/>
          </p:nvPr>
        </p:nvSpPr>
        <p:spPr>
          <a:ln/>
        </p:spPr>
        <p:txBody>
          <a:bodyPr/>
          <a:lstStyle>
            <a:lvl1pPr>
              <a:defRPr/>
            </a:lvl1pPr>
          </a:lstStyle>
          <a:p>
            <a:pPr>
              <a:defRPr/>
            </a:pPr>
            <a:endParaRPr lang="en-US"/>
          </a:p>
        </p:txBody>
      </p:sp>
      <p:sp>
        <p:nvSpPr>
          <p:cNvPr id="3" name="Rectangle 3">
            <a:extLst>
              <a:ext uri="{FF2B5EF4-FFF2-40B4-BE49-F238E27FC236}">
                <a16:creationId xmlns:a16="http://schemas.microsoft.com/office/drawing/2014/main" id="{B3A7D7EB-79C7-F07E-4A6B-D603849B9A7B}"/>
              </a:ext>
            </a:extLst>
          </p:cNvPr>
          <p:cNvSpPr>
            <a:spLocks noGrp="1" noChangeArrowheads="1"/>
          </p:cNvSpPr>
          <p:nvPr>
            <p:ph type="sldNum" sz="quarter" idx="11"/>
          </p:nvPr>
        </p:nvSpPr>
        <p:spPr>
          <a:ln/>
        </p:spPr>
        <p:txBody>
          <a:bodyPr/>
          <a:lstStyle>
            <a:lvl1pPr>
              <a:defRPr/>
            </a:lvl1pPr>
          </a:lstStyle>
          <a:p>
            <a:fld id="{82930FDE-9B8A-4CD3-A7BE-2C087F00DA5B}" type="slidenum">
              <a:rPr lang="en-US" altLang="en-US"/>
              <a:pPr/>
              <a:t>‹#›</a:t>
            </a:fld>
            <a:endParaRPr lang="en-US" altLang="en-US"/>
          </a:p>
        </p:txBody>
      </p:sp>
      <p:sp>
        <p:nvSpPr>
          <p:cNvPr id="4" name="Rectangle 14">
            <a:extLst>
              <a:ext uri="{FF2B5EF4-FFF2-40B4-BE49-F238E27FC236}">
                <a16:creationId xmlns:a16="http://schemas.microsoft.com/office/drawing/2014/main" id="{CCC4854D-6D3B-DB27-4A7A-2A6089CBA520}"/>
              </a:ext>
            </a:extLst>
          </p:cNvPr>
          <p:cNvSpPr>
            <a:spLocks noGrp="1" noChangeArrowheads="1"/>
          </p:cNvSpPr>
          <p:nvPr>
            <p:ph type="ftr" sz="quarter"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29075035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2">
            <a:extLst>
              <a:ext uri="{FF2B5EF4-FFF2-40B4-BE49-F238E27FC236}">
                <a16:creationId xmlns:a16="http://schemas.microsoft.com/office/drawing/2014/main" id="{3095A35A-8BCC-6D00-8844-0942F054C65B}"/>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3">
            <a:extLst>
              <a:ext uri="{FF2B5EF4-FFF2-40B4-BE49-F238E27FC236}">
                <a16:creationId xmlns:a16="http://schemas.microsoft.com/office/drawing/2014/main" id="{9770AC91-BB8D-C4A2-0E09-E0B461EB0736}"/>
              </a:ext>
            </a:extLst>
          </p:cNvPr>
          <p:cNvSpPr>
            <a:spLocks noGrp="1" noChangeArrowheads="1"/>
          </p:cNvSpPr>
          <p:nvPr>
            <p:ph type="sldNum" sz="quarter" idx="11"/>
          </p:nvPr>
        </p:nvSpPr>
        <p:spPr>
          <a:ln/>
        </p:spPr>
        <p:txBody>
          <a:bodyPr/>
          <a:lstStyle>
            <a:lvl1pPr>
              <a:defRPr/>
            </a:lvl1pPr>
          </a:lstStyle>
          <a:p>
            <a:fld id="{C29163A2-BCA7-4B83-9546-E41295A48F86}" type="slidenum">
              <a:rPr lang="en-US" altLang="en-US"/>
              <a:pPr/>
              <a:t>‹#›</a:t>
            </a:fld>
            <a:endParaRPr lang="en-US" altLang="en-US"/>
          </a:p>
        </p:txBody>
      </p:sp>
      <p:sp>
        <p:nvSpPr>
          <p:cNvPr id="7" name="Rectangle 14">
            <a:extLst>
              <a:ext uri="{FF2B5EF4-FFF2-40B4-BE49-F238E27FC236}">
                <a16:creationId xmlns:a16="http://schemas.microsoft.com/office/drawing/2014/main" id="{58AF2FE7-9590-BC35-1FC6-71B6EEB6E77E}"/>
              </a:ext>
            </a:extLst>
          </p:cNvPr>
          <p:cNvSpPr>
            <a:spLocks noGrp="1" noChangeArrowheads="1"/>
          </p:cNvSpPr>
          <p:nvPr>
            <p:ph type="ftr" sz="quarter"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8890222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2">
            <a:extLst>
              <a:ext uri="{FF2B5EF4-FFF2-40B4-BE49-F238E27FC236}">
                <a16:creationId xmlns:a16="http://schemas.microsoft.com/office/drawing/2014/main" id="{3AA3A187-A17E-59A8-AF29-07D179379254}"/>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3">
            <a:extLst>
              <a:ext uri="{FF2B5EF4-FFF2-40B4-BE49-F238E27FC236}">
                <a16:creationId xmlns:a16="http://schemas.microsoft.com/office/drawing/2014/main" id="{A1F6611C-774C-BF3E-5DFC-56594C27ECA6}"/>
              </a:ext>
            </a:extLst>
          </p:cNvPr>
          <p:cNvSpPr>
            <a:spLocks noGrp="1" noChangeArrowheads="1"/>
          </p:cNvSpPr>
          <p:nvPr>
            <p:ph type="sldNum" sz="quarter" idx="11"/>
          </p:nvPr>
        </p:nvSpPr>
        <p:spPr>
          <a:ln/>
        </p:spPr>
        <p:txBody>
          <a:bodyPr/>
          <a:lstStyle>
            <a:lvl1pPr>
              <a:defRPr/>
            </a:lvl1pPr>
          </a:lstStyle>
          <a:p>
            <a:fld id="{50328751-113D-4193-9771-412906DDA4EF}" type="slidenum">
              <a:rPr lang="en-US" altLang="en-US"/>
              <a:pPr/>
              <a:t>‹#›</a:t>
            </a:fld>
            <a:endParaRPr lang="en-US" altLang="en-US"/>
          </a:p>
        </p:txBody>
      </p:sp>
      <p:sp>
        <p:nvSpPr>
          <p:cNvPr id="7" name="Rectangle 14">
            <a:extLst>
              <a:ext uri="{FF2B5EF4-FFF2-40B4-BE49-F238E27FC236}">
                <a16:creationId xmlns:a16="http://schemas.microsoft.com/office/drawing/2014/main" id="{9BC39484-0303-14CE-3280-77A31A2B64E3}"/>
              </a:ext>
            </a:extLst>
          </p:cNvPr>
          <p:cNvSpPr>
            <a:spLocks noGrp="1" noChangeArrowheads="1"/>
          </p:cNvSpPr>
          <p:nvPr>
            <p:ph type="ftr" sz="quarter"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15574061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a:extLst>
              <a:ext uri="{FF2B5EF4-FFF2-40B4-BE49-F238E27FC236}">
                <a16:creationId xmlns:a16="http://schemas.microsoft.com/office/drawing/2014/main" id="{1676C224-BBAB-C964-197C-B71CB8E0F9EB}"/>
              </a:ext>
            </a:extLst>
          </p:cNvPr>
          <p:cNvSpPr>
            <a:spLocks noGrp="1" noChangeArrowheads="1"/>
          </p:cNvSpPr>
          <p:nvPr>
            <p:ph type="dt" sz="half" idx="2"/>
          </p:nvPr>
        </p:nvSpPr>
        <p:spPr bwMode="auto">
          <a:xfrm>
            <a:off x="457200" y="6251575"/>
            <a:ext cx="2133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atin typeface="Arial" charset="0"/>
                <a:cs typeface="+mn-cs"/>
              </a:defRPr>
            </a:lvl1pPr>
          </a:lstStyle>
          <a:p>
            <a:pPr>
              <a:defRPr/>
            </a:pPr>
            <a:endParaRPr lang="en-US"/>
          </a:p>
        </p:txBody>
      </p:sp>
      <p:sp>
        <p:nvSpPr>
          <p:cNvPr id="6147" name="Rectangle 3">
            <a:extLst>
              <a:ext uri="{FF2B5EF4-FFF2-40B4-BE49-F238E27FC236}">
                <a16:creationId xmlns:a16="http://schemas.microsoft.com/office/drawing/2014/main" id="{08ED1B04-0987-D8BF-08BE-2646D4F53A56}"/>
              </a:ext>
            </a:extLst>
          </p:cNvPr>
          <p:cNvSpPr>
            <a:spLocks noGrp="1" noChangeArrowheads="1"/>
          </p:cNvSpPr>
          <p:nvPr>
            <p:ph type="sldNum" sz="quarter" idx="4"/>
          </p:nvPr>
        </p:nvSpPr>
        <p:spPr bwMode="auto">
          <a:xfrm>
            <a:off x="6553200" y="6248400"/>
            <a:ext cx="2133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panose="020B0604020202020204" pitchFamily="34" charset="0"/>
              </a:defRPr>
            </a:lvl1pPr>
          </a:lstStyle>
          <a:p>
            <a:fld id="{EF41DA91-6A03-4DC6-B424-6A3B5DAAC22A}" type="slidenum">
              <a:rPr lang="en-US" altLang="en-US"/>
              <a:pPr/>
              <a:t>‹#›</a:t>
            </a:fld>
            <a:endParaRPr lang="en-US" altLang="en-US"/>
          </a:p>
        </p:txBody>
      </p:sp>
      <p:grpSp>
        <p:nvGrpSpPr>
          <p:cNvPr id="1028" name="Group 4">
            <a:extLst>
              <a:ext uri="{FF2B5EF4-FFF2-40B4-BE49-F238E27FC236}">
                <a16:creationId xmlns:a16="http://schemas.microsoft.com/office/drawing/2014/main" id="{56A0CFC0-0597-5C1D-14AA-680414F85393}"/>
              </a:ext>
            </a:extLst>
          </p:cNvPr>
          <p:cNvGrpSpPr>
            <a:grpSpLocks/>
          </p:cNvGrpSpPr>
          <p:nvPr/>
        </p:nvGrpSpPr>
        <p:grpSpPr bwMode="auto">
          <a:xfrm>
            <a:off x="0" y="0"/>
            <a:ext cx="9140825" cy="6850063"/>
            <a:chOff x="0" y="0"/>
            <a:chExt cx="5758" cy="4315"/>
          </a:xfrm>
        </p:grpSpPr>
        <p:grpSp>
          <p:nvGrpSpPr>
            <p:cNvPr id="1032" name="Group 5">
              <a:extLst>
                <a:ext uri="{FF2B5EF4-FFF2-40B4-BE49-F238E27FC236}">
                  <a16:creationId xmlns:a16="http://schemas.microsoft.com/office/drawing/2014/main" id="{0FF463EE-A201-5A71-F80A-AEDE93A6FB1A}"/>
                </a:ext>
              </a:extLst>
            </p:cNvPr>
            <p:cNvGrpSpPr>
              <a:grpSpLocks/>
            </p:cNvGrpSpPr>
            <p:nvPr userDrawn="1"/>
          </p:nvGrpSpPr>
          <p:grpSpPr bwMode="auto">
            <a:xfrm>
              <a:off x="1728" y="2230"/>
              <a:ext cx="4027" cy="2085"/>
              <a:chOff x="1728" y="2230"/>
              <a:chExt cx="4027" cy="2085"/>
            </a:xfrm>
          </p:grpSpPr>
          <p:sp>
            <p:nvSpPr>
              <p:cNvPr id="6150" name="Freeform 6">
                <a:extLst>
                  <a:ext uri="{FF2B5EF4-FFF2-40B4-BE49-F238E27FC236}">
                    <a16:creationId xmlns:a16="http://schemas.microsoft.com/office/drawing/2014/main" id="{F4AAEFF6-1D8E-A240-5392-D286AB7466C6}"/>
                  </a:ext>
                </a:extLst>
              </p:cNvPr>
              <p:cNvSpPr>
                <a:spLocks/>
              </p:cNvSpPr>
              <p:nvPr/>
            </p:nvSpPr>
            <p:spPr bwMode="hidden">
              <a:xfrm>
                <a:off x="1728" y="2644"/>
                <a:ext cx="2882" cy="1671"/>
              </a:xfrm>
              <a:custGeom>
                <a:avLst/>
                <a:gdLst/>
                <a:ahLst/>
                <a:cxnLst>
                  <a:cxn ang="0">
                    <a:pos x="2740" y="528"/>
                  </a:cxn>
                  <a:cxn ang="0">
                    <a:pos x="2632" y="484"/>
                  </a:cxn>
                  <a:cxn ang="0">
                    <a:pos x="2480" y="424"/>
                  </a:cxn>
                  <a:cxn ang="0">
                    <a:pos x="2203" y="343"/>
                  </a:cxn>
                  <a:cxn ang="0">
                    <a:pos x="1970" y="277"/>
                  </a:cxn>
                  <a:cxn ang="0">
                    <a:pos x="1807" y="212"/>
                  </a:cxn>
                  <a:cxn ang="0">
                    <a:pos x="1693" y="152"/>
                  </a:cxn>
                  <a:cxn ang="0">
                    <a:pos x="1628" y="103"/>
                  </a:cxn>
                  <a:cxn ang="0">
                    <a:pos x="1590" y="60"/>
                  </a:cxn>
                  <a:cxn ang="0">
                    <a:pos x="1579" y="27"/>
                  </a:cxn>
                  <a:cxn ang="0">
                    <a:pos x="1585" y="0"/>
                  </a:cxn>
                  <a:cxn ang="0">
                    <a:pos x="1557" y="49"/>
                  </a:cxn>
                  <a:cxn ang="0">
                    <a:pos x="1568" y="98"/>
                  </a:cxn>
                  <a:cxn ang="0">
                    <a:pos x="1617" y="141"/>
                  </a:cxn>
                  <a:cxn ang="0">
                    <a:pos x="1688" y="185"/>
                  </a:cxn>
                  <a:cxn ang="0">
                    <a:pos x="1791" y="228"/>
                  </a:cxn>
                  <a:cxn ang="0">
                    <a:pos x="2040" y="310"/>
                  </a:cxn>
                  <a:cxn ang="0">
                    <a:pos x="2285" y="381"/>
                  </a:cxn>
                  <a:cxn ang="0">
                    <a:pos x="2464" y="435"/>
                  </a:cxn>
                  <a:cxn ang="0">
                    <a:pos x="2605" y="484"/>
                  </a:cxn>
                  <a:cxn ang="0">
                    <a:pos x="2708" y="528"/>
                  </a:cxn>
                  <a:cxn ang="0">
                    <a:pos x="2768" y="560"/>
                  </a:cxn>
                  <a:cxn ang="0">
                    <a:pos x="2795" y="593"/>
                  </a:cxn>
                  <a:cxn ang="0">
                    <a:pos x="2795" y="642"/>
                  </a:cxn>
                  <a:cxn ang="0">
                    <a:pos x="2762" y="691"/>
                  </a:cxn>
                  <a:cxn ang="0">
                    <a:pos x="2692" y="735"/>
                  </a:cxn>
                  <a:cxn ang="0">
                    <a:pos x="2589" y="778"/>
                  </a:cxn>
                  <a:cxn ang="0">
                    <a:pos x="2458" y="822"/>
                  </a:cxn>
                  <a:cxn ang="0">
                    <a:pos x="2301" y="865"/>
                  </a:cxn>
                  <a:cxn ang="0">
                    <a:pos x="2030" y="930"/>
                  </a:cxn>
                  <a:cxn ang="0">
                    <a:pos x="1606" y="1034"/>
                  </a:cxn>
                  <a:cxn ang="0">
                    <a:pos x="1145" y="1164"/>
                  </a:cxn>
                  <a:cxn ang="0">
                    <a:pos x="673" y="1328"/>
                  </a:cxn>
                  <a:cxn ang="0">
                    <a:pos x="217" y="1545"/>
                  </a:cxn>
                  <a:cxn ang="0">
                    <a:pos x="353" y="1671"/>
                  </a:cxn>
                  <a:cxn ang="0">
                    <a:pos x="754" y="1469"/>
                  </a:cxn>
                  <a:cxn ang="0">
                    <a:pos x="1145" y="1311"/>
                  </a:cxn>
                  <a:cxn ang="0">
                    <a:pos x="1519" y="1186"/>
                  </a:cxn>
                  <a:cxn ang="0">
                    <a:pos x="1861" y="1083"/>
                  </a:cxn>
                  <a:cxn ang="0">
                    <a:pos x="2165" y="1007"/>
                  </a:cxn>
                  <a:cxn ang="0">
                    <a:pos x="2426" y="947"/>
                  </a:cxn>
                  <a:cxn ang="0">
                    <a:pos x="2626" y="892"/>
                  </a:cxn>
                  <a:cxn ang="0">
                    <a:pos x="2762" y="838"/>
                  </a:cxn>
                  <a:cxn ang="0">
                    <a:pos x="2827" y="794"/>
                  </a:cxn>
                  <a:cxn ang="0">
                    <a:pos x="2865" y="745"/>
                  </a:cxn>
                  <a:cxn ang="0">
                    <a:pos x="2882" y="702"/>
                  </a:cxn>
                  <a:cxn ang="0">
                    <a:pos x="2854" y="620"/>
                  </a:cxn>
                  <a:cxn ang="0">
                    <a:pos x="2800" y="560"/>
                  </a:cxn>
                  <a:cxn ang="0">
                    <a:pos x="2773" y="544"/>
                  </a:cxn>
                </a:cxnLst>
                <a:rect l="0" t="0" r="r" b="b"/>
                <a:pathLst>
                  <a:path w="2882" h="1671">
                    <a:moveTo>
                      <a:pt x="2773" y="544"/>
                    </a:moveTo>
                    <a:lnTo>
                      <a:pt x="2740" y="528"/>
                    </a:lnTo>
                    <a:lnTo>
                      <a:pt x="2692" y="506"/>
                    </a:lnTo>
                    <a:lnTo>
                      <a:pt x="2632" y="484"/>
                    </a:lnTo>
                    <a:lnTo>
                      <a:pt x="2561" y="457"/>
                    </a:lnTo>
                    <a:lnTo>
                      <a:pt x="2480" y="424"/>
                    </a:lnTo>
                    <a:lnTo>
                      <a:pt x="2388" y="397"/>
                    </a:lnTo>
                    <a:lnTo>
                      <a:pt x="2203" y="343"/>
                    </a:lnTo>
                    <a:lnTo>
                      <a:pt x="2078" y="310"/>
                    </a:lnTo>
                    <a:lnTo>
                      <a:pt x="1970" y="277"/>
                    </a:lnTo>
                    <a:lnTo>
                      <a:pt x="1878" y="245"/>
                    </a:lnTo>
                    <a:lnTo>
                      <a:pt x="1807" y="212"/>
                    </a:lnTo>
                    <a:lnTo>
                      <a:pt x="1742" y="179"/>
                    </a:lnTo>
                    <a:lnTo>
                      <a:pt x="1693" y="152"/>
                    </a:lnTo>
                    <a:lnTo>
                      <a:pt x="1655" y="125"/>
                    </a:lnTo>
                    <a:lnTo>
                      <a:pt x="1628" y="103"/>
                    </a:lnTo>
                    <a:lnTo>
                      <a:pt x="1606" y="81"/>
                    </a:lnTo>
                    <a:lnTo>
                      <a:pt x="1590" y="60"/>
                    </a:lnTo>
                    <a:lnTo>
                      <a:pt x="1585" y="43"/>
                    </a:lnTo>
                    <a:lnTo>
                      <a:pt x="1579" y="27"/>
                    </a:lnTo>
                    <a:lnTo>
                      <a:pt x="1585" y="5"/>
                    </a:lnTo>
                    <a:lnTo>
                      <a:pt x="1585" y="0"/>
                    </a:lnTo>
                    <a:lnTo>
                      <a:pt x="1568" y="27"/>
                    </a:lnTo>
                    <a:lnTo>
                      <a:pt x="1557" y="49"/>
                    </a:lnTo>
                    <a:lnTo>
                      <a:pt x="1557" y="76"/>
                    </a:lnTo>
                    <a:lnTo>
                      <a:pt x="1568" y="98"/>
                    </a:lnTo>
                    <a:lnTo>
                      <a:pt x="1590" y="120"/>
                    </a:lnTo>
                    <a:lnTo>
                      <a:pt x="1617" y="141"/>
                    </a:lnTo>
                    <a:lnTo>
                      <a:pt x="1650" y="163"/>
                    </a:lnTo>
                    <a:lnTo>
                      <a:pt x="1688" y="185"/>
                    </a:lnTo>
                    <a:lnTo>
                      <a:pt x="1737" y="207"/>
                    </a:lnTo>
                    <a:lnTo>
                      <a:pt x="1791" y="228"/>
                    </a:lnTo>
                    <a:lnTo>
                      <a:pt x="1905" y="267"/>
                    </a:lnTo>
                    <a:lnTo>
                      <a:pt x="2040" y="310"/>
                    </a:lnTo>
                    <a:lnTo>
                      <a:pt x="2182" y="348"/>
                    </a:lnTo>
                    <a:lnTo>
                      <a:pt x="2285" y="381"/>
                    </a:lnTo>
                    <a:lnTo>
                      <a:pt x="2382" y="408"/>
                    </a:lnTo>
                    <a:lnTo>
                      <a:pt x="2464" y="435"/>
                    </a:lnTo>
                    <a:lnTo>
                      <a:pt x="2540" y="462"/>
                    </a:lnTo>
                    <a:lnTo>
                      <a:pt x="2605" y="484"/>
                    </a:lnTo>
                    <a:lnTo>
                      <a:pt x="2659" y="506"/>
                    </a:lnTo>
                    <a:lnTo>
                      <a:pt x="2708" y="528"/>
                    </a:lnTo>
                    <a:lnTo>
                      <a:pt x="2740" y="544"/>
                    </a:lnTo>
                    <a:lnTo>
                      <a:pt x="2768" y="560"/>
                    </a:lnTo>
                    <a:lnTo>
                      <a:pt x="2784" y="577"/>
                    </a:lnTo>
                    <a:lnTo>
                      <a:pt x="2795" y="593"/>
                    </a:lnTo>
                    <a:lnTo>
                      <a:pt x="2800" y="615"/>
                    </a:lnTo>
                    <a:lnTo>
                      <a:pt x="2795" y="642"/>
                    </a:lnTo>
                    <a:lnTo>
                      <a:pt x="2784" y="664"/>
                    </a:lnTo>
                    <a:lnTo>
                      <a:pt x="2762" y="691"/>
                    </a:lnTo>
                    <a:lnTo>
                      <a:pt x="2730" y="713"/>
                    </a:lnTo>
                    <a:lnTo>
                      <a:pt x="2692" y="735"/>
                    </a:lnTo>
                    <a:lnTo>
                      <a:pt x="2643" y="756"/>
                    </a:lnTo>
                    <a:lnTo>
                      <a:pt x="2589" y="778"/>
                    </a:lnTo>
                    <a:lnTo>
                      <a:pt x="2529" y="800"/>
                    </a:lnTo>
                    <a:lnTo>
                      <a:pt x="2458" y="822"/>
                    </a:lnTo>
                    <a:lnTo>
                      <a:pt x="2382" y="843"/>
                    </a:lnTo>
                    <a:lnTo>
                      <a:pt x="2301" y="865"/>
                    </a:lnTo>
                    <a:lnTo>
                      <a:pt x="2214" y="887"/>
                    </a:lnTo>
                    <a:lnTo>
                      <a:pt x="2030" y="930"/>
                    </a:lnTo>
                    <a:lnTo>
                      <a:pt x="1823" y="979"/>
                    </a:lnTo>
                    <a:lnTo>
                      <a:pt x="1606" y="1034"/>
                    </a:lnTo>
                    <a:lnTo>
                      <a:pt x="1378" y="1094"/>
                    </a:lnTo>
                    <a:lnTo>
                      <a:pt x="1145" y="1164"/>
                    </a:lnTo>
                    <a:lnTo>
                      <a:pt x="912" y="1241"/>
                    </a:lnTo>
                    <a:lnTo>
                      <a:pt x="673" y="1328"/>
                    </a:lnTo>
                    <a:lnTo>
                      <a:pt x="440" y="1431"/>
                    </a:lnTo>
                    <a:lnTo>
                      <a:pt x="217" y="1545"/>
                    </a:lnTo>
                    <a:lnTo>
                      <a:pt x="0" y="1671"/>
                    </a:lnTo>
                    <a:lnTo>
                      <a:pt x="353" y="1671"/>
                    </a:lnTo>
                    <a:lnTo>
                      <a:pt x="554" y="1567"/>
                    </a:lnTo>
                    <a:lnTo>
                      <a:pt x="754" y="1469"/>
                    </a:lnTo>
                    <a:lnTo>
                      <a:pt x="955" y="1388"/>
                    </a:lnTo>
                    <a:lnTo>
                      <a:pt x="1145" y="1311"/>
                    </a:lnTo>
                    <a:lnTo>
                      <a:pt x="1335" y="1241"/>
                    </a:lnTo>
                    <a:lnTo>
                      <a:pt x="1519" y="1186"/>
                    </a:lnTo>
                    <a:lnTo>
                      <a:pt x="1693" y="1132"/>
                    </a:lnTo>
                    <a:lnTo>
                      <a:pt x="1861" y="1083"/>
                    </a:lnTo>
                    <a:lnTo>
                      <a:pt x="2019" y="1045"/>
                    </a:lnTo>
                    <a:lnTo>
                      <a:pt x="2165" y="1007"/>
                    </a:lnTo>
                    <a:lnTo>
                      <a:pt x="2301" y="974"/>
                    </a:lnTo>
                    <a:lnTo>
                      <a:pt x="2426" y="947"/>
                    </a:lnTo>
                    <a:lnTo>
                      <a:pt x="2534" y="914"/>
                    </a:lnTo>
                    <a:lnTo>
                      <a:pt x="2626" y="892"/>
                    </a:lnTo>
                    <a:lnTo>
                      <a:pt x="2702" y="865"/>
                    </a:lnTo>
                    <a:lnTo>
                      <a:pt x="2762" y="838"/>
                    </a:lnTo>
                    <a:lnTo>
                      <a:pt x="2800" y="816"/>
                    </a:lnTo>
                    <a:lnTo>
                      <a:pt x="2827" y="794"/>
                    </a:lnTo>
                    <a:lnTo>
                      <a:pt x="2849" y="767"/>
                    </a:lnTo>
                    <a:lnTo>
                      <a:pt x="2865" y="745"/>
                    </a:lnTo>
                    <a:lnTo>
                      <a:pt x="2876" y="724"/>
                    </a:lnTo>
                    <a:lnTo>
                      <a:pt x="2882" y="702"/>
                    </a:lnTo>
                    <a:lnTo>
                      <a:pt x="2876" y="658"/>
                    </a:lnTo>
                    <a:lnTo>
                      <a:pt x="2854" y="620"/>
                    </a:lnTo>
                    <a:lnTo>
                      <a:pt x="2833" y="588"/>
                    </a:lnTo>
                    <a:lnTo>
                      <a:pt x="2800" y="560"/>
                    </a:lnTo>
                    <a:lnTo>
                      <a:pt x="2773" y="544"/>
                    </a:lnTo>
                    <a:lnTo>
                      <a:pt x="2773" y="544"/>
                    </a:lnTo>
                    <a:close/>
                  </a:path>
                </a:pathLst>
              </a:custGeom>
              <a:gradFill rotWithShape="0">
                <a:gsLst>
                  <a:gs pos="0">
                    <a:schemeClr val="bg1"/>
                  </a:gs>
                  <a:gs pos="100000">
                    <a:schemeClr val="bg1">
                      <a:gamma/>
                      <a:shade val="90980"/>
                      <a:invGamma/>
                    </a:schemeClr>
                  </a:gs>
                </a:gsLst>
                <a:lin ang="0" scaled="1"/>
              </a:gradFill>
              <a:ln w="9525">
                <a:noFill/>
                <a:round/>
                <a:headEnd/>
                <a:tailEnd/>
              </a:ln>
            </p:spPr>
            <p:txBody>
              <a:bodyPr/>
              <a:lstStyle/>
              <a:p>
                <a:pPr>
                  <a:defRPr/>
                </a:pPr>
                <a:endParaRPr lang="en-US">
                  <a:latin typeface="Times New Roman" charset="0"/>
                  <a:cs typeface="+mn-cs"/>
                </a:endParaRPr>
              </a:p>
            </p:txBody>
          </p:sp>
          <p:sp>
            <p:nvSpPr>
              <p:cNvPr id="6151" name="Freeform 7">
                <a:extLst>
                  <a:ext uri="{FF2B5EF4-FFF2-40B4-BE49-F238E27FC236}">
                    <a16:creationId xmlns:a16="http://schemas.microsoft.com/office/drawing/2014/main" id="{BC2F5C4A-5748-C6CA-6D60-15E0C60992CD}"/>
                  </a:ext>
                </a:extLst>
              </p:cNvPr>
              <p:cNvSpPr>
                <a:spLocks/>
              </p:cNvSpPr>
              <p:nvPr/>
            </p:nvSpPr>
            <p:spPr bwMode="hidden">
              <a:xfrm>
                <a:off x="4170" y="2671"/>
                <a:ext cx="1259" cy="811"/>
              </a:xfrm>
              <a:custGeom>
                <a:avLst/>
                <a:gdLst/>
                <a:ahLst/>
                <a:cxnLst>
                  <a:cxn ang="0">
                    <a:pos x="1259" y="615"/>
                  </a:cxn>
                  <a:cxn ang="0">
                    <a:pos x="1248" y="588"/>
                  </a:cxn>
                  <a:cxn ang="0">
                    <a:pos x="1237" y="566"/>
                  </a:cxn>
                  <a:cxn ang="0">
                    <a:pos x="1216" y="539"/>
                  </a:cxn>
                  <a:cxn ang="0">
                    <a:pos x="1188" y="517"/>
                  </a:cxn>
                  <a:cxn ang="0">
                    <a:pos x="1123" y="479"/>
                  </a:cxn>
                  <a:cxn ang="0">
                    <a:pos x="1042" y="441"/>
                  </a:cxn>
                  <a:cxn ang="0">
                    <a:pos x="944" y="408"/>
                  </a:cxn>
                  <a:cxn ang="0">
                    <a:pos x="841" y="381"/>
                  </a:cxn>
                  <a:cxn ang="0">
                    <a:pos x="727" y="348"/>
                  </a:cxn>
                  <a:cxn ang="0">
                    <a:pos x="613" y="321"/>
                  </a:cxn>
                  <a:cxn ang="0">
                    <a:pos x="499" y="294"/>
                  </a:cxn>
                  <a:cxn ang="0">
                    <a:pos x="391" y="261"/>
                  </a:cxn>
                  <a:cxn ang="0">
                    <a:pos x="288" y="229"/>
                  </a:cxn>
                  <a:cxn ang="0">
                    <a:pos x="195" y="196"/>
                  </a:cxn>
                  <a:cxn ang="0">
                    <a:pos x="119" y="152"/>
                  </a:cxn>
                  <a:cxn ang="0">
                    <a:pos x="54" y="109"/>
                  </a:cxn>
                  <a:cxn ang="0">
                    <a:pos x="33" y="87"/>
                  </a:cxn>
                  <a:cxn ang="0">
                    <a:pos x="16" y="60"/>
                  </a:cxn>
                  <a:cxn ang="0">
                    <a:pos x="5" y="33"/>
                  </a:cxn>
                  <a:cxn ang="0">
                    <a:pos x="0" y="0"/>
                  </a:cxn>
                  <a:cxn ang="0">
                    <a:pos x="0" y="6"/>
                  </a:cxn>
                  <a:cxn ang="0">
                    <a:pos x="0" y="11"/>
                  </a:cxn>
                  <a:cxn ang="0">
                    <a:pos x="0" y="38"/>
                  </a:cxn>
                  <a:cxn ang="0">
                    <a:pos x="5" y="60"/>
                  </a:cxn>
                  <a:cxn ang="0">
                    <a:pos x="16" y="87"/>
                  </a:cxn>
                  <a:cxn ang="0">
                    <a:pos x="33" y="114"/>
                  </a:cxn>
                  <a:cxn ang="0">
                    <a:pos x="54" y="142"/>
                  </a:cxn>
                  <a:cxn ang="0">
                    <a:pos x="87" y="174"/>
                  </a:cxn>
                  <a:cxn ang="0">
                    <a:pos x="125" y="207"/>
                  </a:cxn>
                  <a:cxn ang="0">
                    <a:pos x="179" y="240"/>
                  </a:cxn>
                  <a:cxn ang="0">
                    <a:pos x="244" y="278"/>
                  </a:cxn>
                  <a:cxn ang="0">
                    <a:pos x="326" y="310"/>
                  </a:cxn>
                  <a:cxn ang="0">
                    <a:pos x="418" y="348"/>
                  </a:cxn>
                  <a:cxn ang="0">
                    <a:pos x="526" y="381"/>
                  </a:cxn>
                  <a:cxn ang="0">
                    <a:pos x="657" y="414"/>
                  </a:cxn>
                  <a:cxn ang="0">
                    <a:pos x="749" y="435"/>
                  </a:cxn>
                  <a:cxn ang="0">
                    <a:pos x="830" y="463"/>
                  </a:cxn>
                  <a:cxn ang="0">
                    <a:pos x="901" y="490"/>
                  </a:cxn>
                  <a:cxn ang="0">
                    <a:pos x="966" y="512"/>
                  </a:cxn>
                  <a:cxn ang="0">
                    <a:pos x="1015" y="539"/>
                  </a:cxn>
                  <a:cxn ang="0">
                    <a:pos x="1053" y="566"/>
                  </a:cxn>
                  <a:cxn ang="0">
                    <a:pos x="1080" y="593"/>
                  </a:cxn>
                  <a:cxn ang="0">
                    <a:pos x="1102" y="620"/>
                  </a:cxn>
                  <a:cxn ang="0">
                    <a:pos x="1112" y="648"/>
                  </a:cxn>
                  <a:cxn ang="0">
                    <a:pos x="1118" y="675"/>
                  </a:cxn>
                  <a:cxn ang="0">
                    <a:pos x="1112" y="697"/>
                  </a:cxn>
                  <a:cxn ang="0">
                    <a:pos x="1096" y="724"/>
                  </a:cxn>
                  <a:cxn ang="0">
                    <a:pos x="1080" y="746"/>
                  </a:cxn>
                  <a:cxn ang="0">
                    <a:pos x="1053" y="767"/>
                  </a:cxn>
                  <a:cxn ang="0">
                    <a:pos x="1015" y="789"/>
                  </a:cxn>
                  <a:cxn ang="0">
                    <a:pos x="977" y="811"/>
                  </a:cxn>
                  <a:cxn ang="0">
                    <a:pos x="1047" y="789"/>
                  </a:cxn>
                  <a:cxn ang="0">
                    <a:pos x="1107" y="767"/>
                  </a:cxn>
                  <a:cxn ang="0">
                    <a:pos x="1156" y="746"/>
                  </a:cxn>
                  <a:cxn ang="0">
                    <a:pos x="1199" y="724"/>
                  </a:cxn>
                  <a:cxn ang="0">
                    <a:pos x="1226" y="702"/>
                  </a:cxn>
                  <a:cxn ang="0">
                    <a:pos x="1248" y="675"/>
                  </a:cxn>
                  <a:cxn ang="0">
                    <a:pos x="1259" y="648"/>
                  </a:cxn>
                  <a:cxn ang="0">
                    <a:pos x="1259" y="615"/>
                  </a:cxn>
                  <a:cxn ang="0">
                    <a:pos x="1259" y="615"/>
                  </a:cxn>
                </a:cxnLst>
                <a:rect l="0" t="0" r="r" b="b"/>
                <a:pathLst>
                  <a:path w="1259" h="811">
                    <a:moveTo>
                      <a:pt x="1259" y="615"/>
                    </a:moveTo>
                    <a:lnTo>
                      <a:pt x="1248" y="588"/>
                    </a:lnTo>
                    <a:lnTo>
                      <a:pt x="1237" y="566"/>
                    </a:lnTo>
                    <a:lnTo>
                      <a:pt x="1216" y="539"/>
                    </a:lnTo>
                    <a:lnTo>
                      <a:pt x="1188" y="517"/>
                    </a:lnTo>
                    <a:lnTo>
                      <a:pt x="1123" y="479"/>
                    </a:lnTo>
                    <a:lnTo>
                      <a:pt x="1042" y="441"/>
                    </a:lnTo>
                    <a:lnTo>
                      <a:pt x="944" y="408"/>
                    </a:lnTo>
                    <a:lnTo>
                      <a:pt x="841" y="381"/>
                    </a:lnTo>
                    <a:lnTo>
                      <a:pt x="727" y="348"/>
                    </a:lnTo>
                    <a:lnTo>
                      <a:pt x="613" y="321"/>
                    </a:lnTo>
                    <a:lnTo>
                      <a:pt x="499" y="294"/>
                    </a:lnTo>
                    <a:lnTo>
                      <a:pt x="391" y="261"/>
                    </a:lnTo>
                    <a:lnTo>
                      <a:pt x="288" y="229"/>
                    </a:lnTo>
                    <a:lnTo>
                      <a:pt x="195" y="196"/>
                    </a:lnTo>
                    <a:lnTo>
                      <a:pt x="119" y="152"/>
                    </a:lnTo>
                    <a:lnTo>
                      <a:pt x="54" y="109"/>
                    </a:lnTo>
                    <a:lnTo>
                      <a:pt x="33" y="87"/>
                    </a:lnTo>
                    <a:lnTo>
                      <a:pt x="16" y="60"/>
                    </a:lnTo>
                    <a:lnTo>
                      <a:pt x="5" y="33"/>
                    </a:lnTo>
                    <a:lnTo>
                      <a:pt x="0" y="0"/>
                    </a:lnTo>
                    <a:lnTo>
                      <a:pt x="0" y="6"/>
                    </a:lnTo>
                    <a:lnTo>
                      <a:pt x="0" y="11"/>
                    </a:lnTo>
                    <a:lnTo>
                      <a:pt x="0" y="38"/>
                    </a:lnTo>
                    <a:lnTo>
                      <a:pt x="5" y="60"/>
                    </a:lnTo>
                    <a:lnTo>
                      <a:pt x="16" y="87"/>
                    </a:lnTo>
                    <a:lnTo>
                      <a:pt x="33" y="114"/>
                    </a:lnTo>
                    <a:lnTo>
                      <a:pt x="54" y="142"/>
                    </a:lnTo>
                    <a:lnTo>
                      <a:pt x="87" y="174"/>
                    </a:lnTo>
                    <a:lnTo>
                      <a:pt x="125" y="207"/>
                    </a:lnTo>
                    <a:lnTo>
                      <a:pt x="179" y="240"/>
                    </a:lnTo>
                    <a:lnTo>
                      <a:pt x="244" y="278"/>
                    </a:lnTo>
                    <a:lnTo>
                      <a:pt x="326" y="310"/>
                    </a:lnTo>
                    <a:lnTo>
                      <a:pt x="418" y="348"/>
                    </a:lnTo>
                    <a:lnTo>
                      <a:pt x="526" y="381"/>
                    </a:lnTo>
                    <a:lnTo>
                      <a:pt x="657" y="414"/>
                    </a:lnTo>
                    <a:lnTo>
                      <a:pt x="749" y="435"/>
                    </a:lnTo>
                    <a:lnTo>
                      <a:pt x="830" y="463"/>
                    </a:lnTo>
                    <a:lnTo>
                      <a:pt x="901" y="490"/>
                    </a:lnTo>
                    <a:lnTo>
                      <a:pt x="966" y="512"/>
                    </a:lnTo>
                    <a:lnTo>
                      <a:pt x="1015" y="539"/>
                    </a:lnTo>
                    <a:lnTo>
                      <a:pt x="1053" y="566"/>
                    </a:lnTo>
                    <a:lnTo>
                      <a:pt x="1080" y="593"/>
                    </a:lnTo>
                    <a:lnTo>
                      <a:pt x="1102" y="620"/>
                    </a:lnTo>
                    <a:lnTo>
                      <a:pt x="1112" y="648"/>
                    </a:lnTo>
                    <a:lnTo>
                      <a:pt x="1118" y="675"/>
                    </a:lnTo>
                    <a:lnTo>
                      <a:pt x="1112" y="697"/>
                    </a:lnTo>
                    <a:lnTo>
                      <a:pt x="1096" y="724"/>
                    </a:lnTo>
                    <a:lnTo>
                      <a:pt x="1080" y="746"/>
                    </a:lnTo>
                    <a:lnTo>
                      <a:pt x="1053" y="767"/>
                    </a:lnTo>
                    <a:lnTo>
                      <a:pt x="1015" y="789"/>
                    </a:lnTo>
                    <a:lnTo>
                      <a:pt x="977" y="811"/>
                    </a:lnTo>
                    <a:lnTo>
                      <a:pt x="1047" y="789"/>
                    </a:lnTo>
                    <a:lnTo>
                      <a:pt x="1107" y="767"/>
                    </a:lnTo>
                    <a:lnTo>
                      <a:pt x="1156" y="746"/>
                    </a:lnTo>
                    <a:lnTo>
                      <a:pt x="1199" y="724"/>
                    </a:lnTo>
                    <a:lnTo>
                      <a:pt x="1226" y="702"/>
                    </a:lnTo>
                    <a:lnTo>
                      <a:pt x="1248" y="675"/>
                    </a:lnTo>
                    <a:lnTo>
                      <a:pt x="1259" y="648"/>
                    </a:lnTo>
                    <a:lnTo>
                      <a:pt x="1259" y="615"/>
                    </a:lnTo>
                    <a:lnTo>
                      <a:pt x="1259" y="615"/>
                    </a:lnTo>
                    <a:close/>
                  </a:path>
                </a:pathLst>
              </a:custGeom>
              <a:gradFill rotWithShape="0">
                <a:gsLst>
                  <a:gs pos="0">
                    <a:schemeClr val="bg1"/>
                  </a:gs>
                  <a:gs pos="100000">
                    <a:schemeClr val="bg1">
                      <a:gamma/>
                      <a:shade val="90980"/>
                      <a:invGamma/>
                    </a:schemeClr>
                  </a:gs>
                </a:gsLst>
                <a:lin ang="2700000" scaled="1"/>
              </a:gradFill>
              <a:ln w="9525">
                <a:noFill/>
                <a:round/>
                <a:headEnd/>
                <a:tailEnd/>
              </a:ln>
            </p:spPr>
            <p:txBody>
              <a:bodyPr/>
              <a:lstStyle/>
              <a:p>
                <a:pPr>
                  <a:defRPr/>
                </a:pPr>
                <a:endParaRPr lang="en-US">
                  <a:latin typeface="Times New Roman" charset="0"/>
                  <a:cs typeface="+mn-cs"/>
                </a:endParaRPr>
              </a:p>
            </p:txBody>
          </p:sp>
          <p:sp>
            <p:nvSpPr>
              <p:cNvPr id="6152" name="Freeform 8">
                <a:extLst>
                  <a:ext uri="{FF2B5EF4-FFF2-40B4-BE49-F238E27FC236}">
                    <a16:creationId xmlns:a16="http://schemas.microsoft.com/office/drawing/2014/main" id="{ACE3BD99-4950-56CA-D53F-E7661FAB2E07}"/>
                  </a:ext>
                </a:extLst>
              </p:cNvPr>
              <p:cNvSpPr>
                <a:spLocks/>
              </p:cNvSpPr>
              <p:nvPr/>
            </p:nvSpPr>
            <p:spPr bwMode="hidden">
              <a:xfrm>
                <a:off x="2900" y="3346"/>
                <a:ext cx="2849" cy="969"/>
              </a:xfrm>
              <a:custGeom>
                <a:avLst/>
                <a:gdLst/>
                <a:ahLst/>
                <a:cxnLst>
                  <a:cxn ang="0">
                    <a:pos x="92" y="958"/>
                  </a:cxn>
                  <a:cxn ang="0">
                    <a:pos x="0" y="969"/>
                  </a:cxn>
                  <a:cxn ang="0">
                    <a:pos x="391" y="969"/>
                  </a:cxn>
                  <a:cxn ang="0">
                    <a:pos x="434" y="947"/>
                  </a:cxn>
                  <a:cxn ang="0">
                    <a:pos x="483" y="914"/>
                  </a:cxn>
                  <a:cxn ang="0">
                    <a:pos x="554" y="876"/>
                  </a:cxn>
                  <a:cxn ang="0">
                    <a:pos x="635" y="838"/>
                  </a:cxn>
                  <a:cxn ang="0">
                    <a:pos x="727" y="794"/>
                  </a:cxn>
                  <a:cxn ang="0">
                    <a:pos x="836" y="745"/>
                  </a:cxn>
                  <a:cxn ang="0">
                    <a:pos x="961" y="696"/>
                  </a:cxn>
                  <a:cxn ang="0">
                    <a:pos x="1102" y="642"/>
                  </a:cxn>
                  <a:cxn ang="0">
                    <a:pos x="1259" y="582"/>
                  </a:cxn>
                  <a:cxn ang="0">
                    <a:pos x="1433" y="522"/>
                  </a:cxn>
                  <a:cxn ang="0">
                    <a:pos x="1623" y="462"/>
                  </a:cxn>
                  <a:cxn ang="0">
                    <a:pos x="1829" y="403"/>
                  </a:cxn>
                  <a:cxn ang="0">
                    <a:pos x="2057" y="343"/>
                  </a:cxn>
                  <a:cxn ang="0">
                    <a:pos x="2301" y="283"/>
                  </a:cxn>
                  <a:cxn ang="0">
                    <a:pos x="2567" y="223"/>
                  </a:cxn>
                  <a:cxn ang="0">
                    <a:pos x="2849" y="163"/>
                  </a:cxn>
                  <a:cxn ang="0">
                    <a:pos x="2849" y="0"/>
                  </a:cxn>
                  <a:cxn ang="0">
                    <a:pos x="2817" y="16"/>
                  </a:cxn>
                  <a:cxn ang="0">
                    <a:pos x="2773" y="33"/>
                  </a:cxn>
                  <a:cxn ang="0">
                    <a:pos x="2719" y="54"/>
                  </a:cxn>
                  <a:cxn ang="0">
                    <a:pos x="2648" y="76"/>
                  </a:cxn>
                  <a:cxn ang="0">
                    <a:pos x="2572" y="98"/>
                  </a:cxn>
                  <a:cxn ang="0">
                    <a:pos x="2491" y="120"/>
                  </a:cxn>
                  <a:cxn ang="0">
                    <a:pos x="2399" y="147"/>
                  </a:cxn>
                  <a:cxn ang="0">
                    <a:pos x="2301" y="169"/>
                  </a:cxn>
                  <a:cxn ang="0">
                    <a:pos x="2095" y="223"/>
                  </a:cxn>
                  <a:cxn ang="0">
                    <a:pos x="1889" y="277"/>
                  </a:cxn>
                  <a:cxn ang="0">
                    <a:pos x="1688" y="326"/>
                  </a:cxn>
                  <a:cxn ang="0">
                    <a:pos x="1590" y="354"/>
                  </a:cxn>
                  <a:cxn ang="0">
                    <a:pos x="1503" y="381"/>
                  </a:cxn>
                  <a:cxn ang="0">
                    <a:pos x="1107" y="506"/>
                  </a:cxn>
                  <a:cxn ang="0">
                    <a:pos x="912" y="577"/>
                  </a:cxn>
                  <a:cxn ang="0">
                    <a:pos x="727" y="647"/>
                  </a:cxn>
                  <a:cxn ang="0">
                    <a:pos x="548" y="718"/>
                  </a:cxn>
                  <a:cxn ang="0">
                    <a:pos x="380" y="794"/>
                  </a:cxn>
                  <a:cxn ang="0">
                    <a:pos x="228" y="876"/>
                  </a:cxn>
                  <a:cxn ang="0">
                    <a:pos x="92" y="958"/>
                  </a:cxn>
                  <a:cxn ang="0">
                    <a:pos x="92" y="958"/>
                  </a:cxn>
                </a:cxnLst>
                <a:rect l="0" t="0" r="r" b="b"/>
                <a:pathLst>
                  <a:path w="2849" h="969">
                    <a:moveTo>
                      <a:pt x="92" y="958"/>
                    </a:moveTo>
                    <a:lnTo>
                      <a:pt x="0" y="969"/>
                    </a:lnTo>
                    <a:lnTo>
                      <a:pt x="391" y="969"/>
                    </a:lnTo>
                    <a:lnTo>
                      <a:pt x="434" y="947"/>
                    </a:lnTo>
                    <a:lnTo>
                      <a:pt x="483" y="914"/>
                    </a:lnTo>
                    <a:lnTo>
                      <a:pt x="554" y="876"/>
                    </a:lnTo>
                    <a:lnTo>
                      <a:pt x="635" y="838"/>
                    </a:lnTo>
                    <a:lnTo>
                      <a:pt x="727" y="794"/>
                    </a:lnTo>
                    <a:lnTo>
                      <a:pt x="836" y="745"/>
                    </a:lnTo>
                    <a:lnTo>
                      <a:pt x="961" y="696"/>
                    </a:lnTo>
                    <a:lnTo>
                      <a:pt x="1102" y="642"/>
                    </a:lnTo>
                    <a:lnTo>
                      <a:pt x="1259" y="582"/>
                    </a:lnTo>
                    <a:lnTo>
                      <a:pt x="1433" y="522"/>
                    </a:lnTo>
                    <a:lnTo>
                      <a:pt x="1623" y="462"/>
                    </a:lnTo>
                    <a:lnTo>
                      <a:pt x="1829" y="403"/>
                    </a:lnTo>
                    <a:lnTo>
                      <a:pt x="2057" y="343"/>
                    </a:lnTo>
                    <a:lnTo>
                      <a:pt x="2301" y="283"/>
                    </a:lnTo>
                    <a:lnTo>
                      <a:pt x="2567" y="223"/>
                    </a:lnTo>
                    <a:lnTo>
                      <a:pt x="2849" y="163"/>
                    </a:lnTo>
                    <a:lnTo>
                      <a:pt x="2849" y="0"/>
                    </a:lnTo>
                    <a:lnTo>
                      <a:pt x="2817" y="16"/>
                    </a:lnTo>
                    <a:lnTo>
                      <a:pt x="2773" y="33"/>
                    </a:lnTo>
                    <a:lnTo>
                      <a:pt x="2719" y="54"/>
                    </a:lnTo>
                    <a:lnTo>
                      <a:pt x="2648" y="76"/>
                    </a:lnTo>
                    <a:lnTo>
                      <a:pt x="2572" y="98"/>
                    </a:lnTo>
                    <a:lnTo>
                      <a:pt x="2491" y="120"/>
                    </a:lnTo>
                    <a:lnTo>
                      <a:pt x="2399" y="147"/>
                    </a:lnTo>
                    <a:lnTo>
                      <a:pt x="2301" y="169"/>
                    </a:lnTo>
                    <a:lnTo>
                      <a:pt x="2095" y="223"/>
                    </a:lnTo>
                    <a:lnTo>
                      <a:pt x="1889" y="277"/>
                    </a:lnTo>
                    <a:lnTo>
                      <a:pt x="1688" y="326"/>
                    </a:lnTo>
                    <a:lnTo>
                      <a:pt x="1590" y="354"/>
                    </a:lnTo>
                    <a:lnTo>
                      <a:pt x="1503" y="381"/>
                    </a:lnTo>
                    <a:lnTo>
                      <a:pt x="1107" y="506"/>
                    </a:lnTo>
                    <a:lnTo>
                      <a:pt x="912" y="577"/>
                    </a:lnTo>
                    <a:lnTo>
                      <a:pt x="727" y="647"/>
                    </a:lnTo>
                    <a:lnTo>
                      <a:pt x="548" y="718"/>
                    </a:lnTo>
                    <a:lnTo>
                      <a:pt x="380" y="794"/>
                    </a:lnTo>
                    <a:lnTo>
                      <a:pt x="228" y="876"/>
                    </a:lnTo>
                    <a:lnTo>
                      <a:pt x="92" y="958"/>
                    </a:lnTo>
                    <a:lnTo>
                      <a:pt x="92" y="958"/>
                    </a:lnTo>
                    <a:close/>
                  </a:path>
                </a:pathLst>
              </a:custGeom>
              <a:gradFill rotWithShape="0">
                <a:gsLst>
                  <a:gs pos="0">
                    <a:schemeClr val="bg1">
                      <a:gamma/>
                      <a:shade val="81961"/>
                      <a:invGamma/>
                    </a:schemeClr>
                  </a:gs>
                  <a:gs pos="100000">
                    <a:schemeClr val="bg1"/>
                  </a:gs>
                </a:gsLst>
                <a:lin ang="5400000" scaled="1"/>
              </a:gradFill>
              <a:ln w="9525">
                <a:noFill/>
                <a:round/>
                <a:headEnd/>
                <a:tailEnd/>
              </a:ln>
            </p:spPr>
            <p:txBody>
              <a:bodyPr/>
              <a:lstStyle/>
              <a:p>
                <a:pPr>
                  <a:defRPr/>
                </a:pPr>
                <a:endParaRPr lang="en-US">
                  <a:latin typeface="Times New Roman" charset="0"/>
                  <a:cs typeface="+mn-cs"/>
                </a:endParaRPr>
              </a:p>
            </p:txBody>
          </p:sp>
          <p:sp>
            <p:nvSpPr>
              <p:cNvPr id="1038" name="Freeform 9">
                <a:extLst>
                  <a:ext uri="{FF2B5EF4-FFF2-40B4-BE49-F238E27FC236}">
                    <a16:creationId xmlns:a16="http://schemas.microsoft.com/office/drawing/2014/main" id="{20E463EF-92BE-2BC0-75D7-F68E871F397A}"/>
                  </a:ext>
                </a:extLst>
              </p:cNvPr>
              <p:cNvSpPr>
                <a:spLocks/>
              </p:cNvSpPr>
              <p:nvPr/>
            </p:nvSpPr>
            <p:spPr bwMode="hidden">
              <a:xfrm>
                <a:off x="2748" y="2230"/>
                <a:ext cx="3007" cy="2085"/>
              </a:xfrm>
              <a:custGeom>
                <a:avLst/>
                <a:gdLst>
                  <a:gd name="T0" fmla="*/ 1433 w 3007"/>
                  <a:gd name="T1" fmla="*/ 474 h 2085"/>
                  <a:gd name="T2" fmla="*/ 1460 w 3007"/>
                  <a:gd name="T3" fmla="*/ 528 h 2085"/>
                  <a:gd name="T4" fmla="*/ 1541 w 3007"/>
                  <a:gd name="T5" fmla="*/ 593 h 2085"/>
                  <a:gd name="T6" fmla="*/ 1715 w 3007"/>
                  <a:gd name="T7" fmla="*/ 670 h 2085"/>
                  <a:gd name="T8" fmla="*/ 1927 w 3007"/>
                  <a:gd name="T9" fmla="*/ 735 h 2085"/>
                  <a:gd name="T10" fmla="*/ 2155 w 3007"/>
                  <a:gd name="T11" fmla="*/ 789 h 2085"/>
                  <a:gd name="T12" fmla="*/ 2372 w 3007"/>
                  <a:gd name="T13" fmla="*/ 849 h 2085"/>
                  <a:gd name="T14" fmla="*/ 2551 w 3007"/>
                  <a:gd name="T15" fmla="*/ 920 h 2085"/>
                  <a:gd name="T16" fmla="*/ 2638 w 3007"/>
                  <a:gd name="T17" fmla="*/ 980 h 2085"/>
                  <a:gd name="T18" fmla="*/ 2676 w 3007"/>
                  <a:gd name="T19" fmla="*/ 1029 h 2085"/>
                  <a:gd name="T20" fmla="*/ 2681 w 3007"/>
                  <a:gd name="T21" fmla="*/ 1083 h 2085"/>
                  <a:gd name="T22" fmla="*/ 2665 w 3007"/>
                  <a:gd name="T23" fmla="*/ 1127 h 2085"/>
                  <a:gd name="T24" fmla="*/ 2616 w 3007"/>
                  <a:gd name="T25" fmla="*/ 1170 h 2085"/>
                  <a:gd name="T26" fmla="*/ 2545 w 3007"/>
                  <a:gd name="T27" fmla="*/ 1208 h 2085"/>
                  <a:gd name="T28" fmla="*/ 2448 w 3007"/>
                  <a:gd name="T29" fmla="*/ 1241 h 2085"/>
                  <a:gd name="T30" fmla="*/ 2328 w 3007"/>
                  <a:gd name="T31" fmla="*/ 1274 h 2085"/>
                  <a:gd name="T32" fmla="*/ 2106 w 3007"/>
                  <a:gd name="T33" fmla="*/ 1328 h 2085"/>
                  <a:gd name="T34" fmla="*/ 1742 w 3007"/>
                  <a:gd name="T35" fmla="*/ 1421 h 2085"/>
                  <a:gd name="T36" fmla="*/ 1308 w 3007"/>
                  <a:gd name="T37" fmla="*/ 1540 h 2085"/>
                  <a:gd name="T38" fmla="*/ 820 w 3007"/>
                  <a:gd name="T39" fmla="*/ 1709 h 2085"/>
                  <a:gd name="T40" fmla="*/ 282 w 3007"/>
                  <a:gd name="T41" fmla="*/ 1943 h 2085"/>
                  <a:gd name="T42" fmla="*/ 152 w 3007"/>
                  <a:gd name="T43" fmla="*/ 2085 h 2085"/>
                  <a:gd name="T44" fmla="*/ 386 w 3007"/>
                  <a:gd name="T45" fmla="*/ 1992 h 2085"/>
                  <a:gd name="T46" fmla="*/ 700 w 3007"/>
                  <a:gd name="T47" fmla="*/ 1834 h 2085"/>
                  <a:gd name="T48" fmla="*/ 1064 w 3007"/>
                  <a:gd name="T49" fmla="*/ 1693 h 2085"/>
                  <a:gd name="T50" fmla="*/ 1661 w 3007"/>
                  <a:gd name="T51" fmla="*/ 1497 h 2085"/>
                  <a:gd name="T52" fmla="*/ 1845 w 3007"/>
                  <a:gd name="T53" fmla="*/ 1442 h 2085"/>
                  <a:gd name="T54" fmla="*/ 2252 w 3007"/>
                  <a:gd name="T55" fmla="*/ 1339 h 2085"/>
                  <a:gd name="T56" fmla="*/ 2551 w 3007"/>
                  <a:gd name="T57" fmla="*/ 1263 h 2085"/>
                  <a:gd name="T58" fmla="*/ 2730 w 3007"/>
                  <a:gd name="T59" fmla="*/ 1214 h 2085"/>
                  <a:gd name="T60" fmla="*/ 2876 w 3007"/>
                  <a:gd name="T61" fmla="*/ 1170 h 2085"/>
                  <a:gd name="T62" fmla="*/ 2974 w 3007"/>
                  <a:gd name="T63" fmla="*/ 1132 h 2085"/>
                  <a:gd name="T64" fmla="*/ 3007 w 3007"/>
                  <a:gd name="T65" fmla="*/ 871 h 2085"/>
                  <a:gd name="T66" fmla="*/ 2860 w 3007"/>
                  <a:gd name="T67" fmla="*/ 844 h 2085"/>
                  <a:gd name="T68" fmla="*/ 2670 w 3007"/>
                  <a:gd name="T69" fmla="*/ 806 h 2085"/>
                  <a:gd name="T70" fmla="*/ 2458 w 3007"/>
                  <a:gd name="T71" fmla="*/ 757 h 2085"/>
                  <a:gd name="T72" fmla="*/ 2138 w 3007"/>
                  <a:gd name="T73" fmla="*/ 670 h 2085"/>
                  <a:gd name="T74" fmla="*/ 1959 w 3007"/>
                  <a:gd name="T75" fmla="*/ 604 h 2085"/>
                  <a:gd name="T76" fmla="*/ 1824 w 3007"/>
                  <a:gd name="T77" fmla="*/ 534 h 2085"/>
                  <a:gd name="T78" fmla="*/ 1769 w 3007"/>
                  <a:gd name="T79" fmla="*/ 474 h 2085"/>
                  <a:gd name="T80" fmla="*/ 1753 w 3007"/>
                  <a:gd name="T81" fmla="*/ 436 h 2085"/>
                  <a:gd name="T82" fmla="*/ 1780 w 3007"/>
                  <a:gd name="T83" fmla="*/ 381 h 2085"/>
                  <a:gd name="T84" fmla="*/ 1862 w 3007"/>
                  <a:gd name="T85" fmla="*/ 316 h 2085"/>
                  <a:gd name="T86" fmla="*/ 1986 w 3007"/>
                  <a:gd name="T87" fmla="*/ 267 h 2085"/>
                  <a:gd name="T88" fmla="*/ 2149 w 3007"/>
                  <a:gd name="T89" fmla="*/ 229 h 2085"/>
                  <a:gd name="T90" fmla="*/ 2431 w 3007"/>
                  <a:gd name="T91" fmla="*/ 180 h 2085"/>
                  <a:gd name="T92" fmla="*/ 2827 w 3007"/>
                  <a:gd name="T93" fmla="*/ 125 h 2085"/>
                  <a:gd name="T94" fmla="*/ 3007 w 3007"/>
                  <a:gd name="T95" fmla="*/ 87 h 2085"/>
                  <a:gd name="T96" fmla="*/ 2909 w 3007"/>
                  <a:gd name="T97" fmla="*/ 22 h 2085"/>
                  <a:gd name="T98" fmla="*/ 2676 w 3007"/>
                  <a:gd name="T99" fmla="*/ 66 h 2085"/>
                  <a:gd name="T100" fmla="*/ 2285 w 3007"/>
                  <a:gd name="T101" fmla="*/ 120 h 2085"/>
                  <a:gd name="T102" fmla="*/ 2030 w 3007"/>
                  <a:gd name="T103" fmla="*/ 158 h 2085"/>
                  <a:gd name="T104" fmla="*/ 1791 w 3007"/>
                  <a:gd name="T105" fmla="*/ 202 h 2085"/>
                  <a:gd name="T106" fmla="*/ 1601 w 3007"/>
                  <a:gd name="T107" fmla="*/ 261 h 2085"/>
                  <a:gd name="T108" fmla="*/ 1471 w 3007"/>
                  <a:gd name="T109" fmla="*/ 338 h 2085"/>
                  <a:gd name="T110" fmla="*/ 1438 w 3007"/>
                  <a:gd name="T111" fmla="*/ 387 h 2085"/>
                  <a:gd name="T112" fmla="*/ 1427 w 3007"/>
                  <a:gd name="T113" fmla="*/ 441 h 2085"/>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0" t="0" r="r" b="b"/>
                <a:pathLst>
                  <a:path w="3007" h="2085">
                    <a:moveTo>
                      <a:pt x="1427" y="441"/>
                    </a:moveTo>
                    <a:lnTo>
                      <a:pt x="1433" y="474"/>
                    </a:lnTo>
                    <a:lnTo>
                      <a:pt x="1444" y="501"/>
                    </a:lnTo>
                    <a:lnTo>
                      <a:pt x="1460" y="528"/>
                    </a:lnTo>
                    <a:lnTo>
                      <a:pt x="1482" y="550"/>
                    </a:lnTo>
                    <a:lnTo>
                      <a:pt x="1541" y="593"/>
                    </a:lnTo>
                    <a:lnTo>
                      <a:pt x="1623" y="637"/>
                    </a:lnTo>
                    <a:lnTo>
                      <a:pt x="1715" y="670"/>
                    </a:lnTo>
                    <a:lnTo>
                      <a:pt x="1818" y="702"/>
                    </a:lnTo>
                    <a:lnTo>
                      <a:pt x="1927" y="735"/>
                    </a:lnTo>
                    <a:lnTo>
                      <a:pt x="2041" y="762"/>
                    </a:lnTo>
                    <a:lnTo>
                      <a:pt x="2155" y="789"/>
                    </a:lnTo>
                    <a:lnTo>
                      <a:pt x="2269" y="822"/>
                    </a:lnTo>
                    <a:lnTo>
                      <a:pt x="2372" y="849"/>
                    </a:lnTo>
                    <a:lnTo>
                      <a:pt x="2464" y="882"/>
                    </a:lnTo>
                    <a:lnTo>
                      <a:pt x="2551" y="920"/>
                    </a:lnTo>
                    <a:lnTo>
                      <a:pt x="2616" y="958"/>
                    </a:lnTo>
                    <a:lnTo>
                      <a:pt x="2638" y="980"/>
                    </a:lnTo>
                    <a:lnTo>
                      <a:pt x="2659" y="1007"/>
                    </a:lnTo>
                    <a:lnTo>
                      <a:pt x="2676" y="1029"/>
                    </a:lnTo>
                    <a:lnTo>
                      <a:pt x="2681" y="1056"/>
                    </a:lnTo>
                    <a:lnTo>
                      <a:pt x="2681" y="1083"/>
                    </a:lnTo>
                    <a:lnTo>
                      <a:pt x="2676" y="1105"/>
                    </a:lnTo>
                    <a:lnTo>
                      <a:pt x="2665" y="1127"/>
                    </a:lnTo>
                    <a:lnTo>
                      <a:pt x="2643" y="1149"/>
                    </a:lnTo>
                    <a:lnTo>
                      <a:pt x="2616" y="1170"/>
                    </a:lnTo>
                    <a:lnTo>
                      <a:pt x="2583" y="1187"/>
                    </a:lnTo>
                    <a:lnTo>
                      <a:pt x="2545" y="1208"/>
                    </a:lnTo>
                    <a:lnTo>
                      <a:pt x="2502" y="1225"/>
                    </a:lnTo>
                    <a:lnTo>
                      <a:pt x="2448" y="1241"/>
                    </a:lnTo>
                    <a:lnTo>
                      <a:pt x="2388" y="1257"/>
                    </a:lnTo>
                    <a:lnTo>
                      <a:pt x="2328" y="1274"/>
                    </a:lnTo>
                    <a:lnTo>
                      <a:pt x="2258" y="1290"/>
                    </a:lnTo>
                    <a:lnTo>
                      <a:pt x="2106" y="1328"/>
                    </a:lnTo>
                    <a:lnTo>
                      <a:pt x="1932" y="1372"/>
                    </a:lnTo>
                    <a:lnTo>
                      <a:pt x="1742" y="1421"/>
                    </a:lnTo>
                    <a:lnTo>
                      <a:pt x="1531" y="1475"/>
                    </a:lnTo>
                    <a:lnTo>
                      <a:pt x="1308" y="1540"/>
                    </a:lnTo>
                    <a:lnTo>
                      <a:pt x="1069" y="1617"/>
                    </a:lnTo>
                    <a:lnTo>
                      <a:pt x="820" y="1709"/>
                    </a:lnTo>
                    <a:lnTo>
                      <a:pt x="554" y="1818"/>
                    </a:lnTo>
                    <a:lnTo>
                      <a:pt x="282" y="1943"/>
                    </a:lnTo>
                    <a:lnTo>
                      <a:pt x="0" y="2085"/>
                    </a:lnTo>
                    <a:lnTo>
                      <a:pt x="152" y="2085"/>
                    </a:lnTo>
                    <a:lnTo>
                      <a:pt x="244" y="2074"/>
                    </a:lnTo>
                    <a:lnTo>
                      <a:pt x="386" y="1992"/>
                    </a:lnTo>
                    <a:lnTo>
                      <a:pt x="537" y="1910"/>
                    </a:lnTo>
                    <a:lnTo>
                      <a:pt x="700" y="1834"/>
                    </a:lnTo>
                    <a:lnTo>
                      <a:pt x="879" y="1763"/>
                    </a:lnTo>
                    <a:lnTo>
                      <a:pt x="1064" y="1693"/>
                    </a:lnTo>
                    <a:lnTo>
                      <a:pt x="1259" y="1622"/>
                    </a:lnTo>
                    <a:lnTo>
                      <a:pt x="1661" y="1497"/>
                    </a:lnTo>
                    <a:lnTo>
                      <a:pt x="1748" y="1470"/>
                    </a:lnTo>
                    <a:lnTo>
                      <a:pt x="1845" y="1442"/>
                    </a:lnTo>
                    <a:lnTo>
                      <a:pt x="2046" y="1393"/>
                    </a:lnTo>
                    <a:lnTo>
                      <a:pt x="2252" y="1339"/>
                    </a:lnTo>
                    <a:lnTo>
                      <a:pt x="2458" y="1285"/>
                    </a:lnTo>
                    <a:lnTo>
                      <a:pt x="2551" y="1263"/>
                    </a:lnTo>
                    <a:lnTo>
                      <a:pt x="2643" y="1236"/>
                    </a:lnTo>
                    <a:lnTo>
                      <a:pt x="2730" y="1214"/>
                    </a:lnTo>
                    <a:lnTo>
                      <a:pt x="2806" y="1192"/>
                    </a:lnTo>
                    <a:lnTo>
                      <a:pt x="2876" y="1170"/>
                    </a:lnTo>
                    <a:lnTo>
                      <a:pt x="2931" y="1149"/>
                    </a:lnTo>
                    <a:lnTo>
                      <a:pt x="2974" y="1132"/>
                    </a:lnTo>
                    <a:lnTo>
                      <a:pt x="3007" y="1116"/>
                    </a:lnTo>
                    <a:lnTo>
                      <a:pt x="3007" y="871"/>
                    </a:lnTo>
                    <a:lnTo>
                      <a:pt x="2941" y="860"/>
                    </a:lnTo>
                    <a:lnTo>
                      <a:pt x="2860" y="844"/>
                    </a:lnTo>
                    <a:lnTo>
                      <a:pt x="2773" y="827"/>
                    </a:lnTo>
                    <a:lnTo>
                      <a:pt x="2670" y="806"/>
                    </a:lnTo>
                    <a:lnTo>
                      <a:pt x="2567" y="784"/>
                    </a:lnTo>
                    <a:lnTo>
                      <a:pt x="2458" y="757"/>
                    </a:lnTo>
                    <a:lnTo>
                      <a:pt x="2241" y="702"/>
                    </a:lnTo>
                    <a:lnTo>
                      <a:pt x="2138" y="670"/>
                    </a:lnTo>
                    <a:lnTo>
                      <a:pt x="2046" y="637"/>
                    </a:lnTo>
                    <a:lnTo>
                      <a:pt x="1959" y="604"/>
                    </a:lnTo>
                    <a:lnTo>
                      <a:pt x="1883" y="566"/>
                    </a:lnTo>
                    <a:lnTo>
                      <a:pt x="1824" y="534"/>
                    </a:lnTo>
                    <a:lnTo>
                      <a:pt x="1780" y="495"/>
                    </a:lnTo>
                    <a:lnTo>
                      <a:pt x="1769" y="474"/>
                    </a:lnTo>
                    <a:lnTo>
                      <a:pt x="1758" y="457"/>
                    </a:lnTo>
                    <a:lnTo>
                      <a:pt x="1753" y="436"/>
                    </a:lnTo>
                    <a:lnTo>
                      <a:pt x="1758" y="419"/>
                    </a:lnTo>
                    <a:lnTo>
                      <a:pt x="1780" y="381"/>
                    </a:lnTo>
                    <a:lnTo>
                      <a:pt x="1813" y="343"/>
                    </a:lnTo>
                    <a:lnTo>
                      <a:pt x="1862" y="316"/>
                    </a:lnTo>
                    <a:lnTo>
                      <a:pt x="1921" y="289"/>
                    </a:lnTo>
                    <a:lnTo>
                      <a:pt x="1986" y="267"/>
                    </a:lnTo>
                    <a:lnTo>
                      <a:pt x="2062" y="245"/>
                    </a:lnTo>
                    <a:lnTo>
                      <a:pt x="2149" y="229"/>
                    </a:lnTo>
                    <a:lnTo>
                      <a:pt x="2236" y="213"/>
                    </a:lnTo>
                    <a:lnTo>
                      <a:pt x="2431" y="180"/>
                    </a:lnTo>
                    <a:lnTo>
                      <a:pt x="2627" y="158"/>
                    </a:lnTo>
                    <a:lnTo>
                      <a:pt x="2827" y="125"/>
                    </a:lnTo>
                    <a:lnTo>
                      <a:pt x="2920" y="109"/>
                    </a:lnTo>
                    <a:lnTo>
                      <a:pt x="3007" y="87"/>
                    </a:lnTo>
                    <a:lnTo>
                      <a:pt x="3007" y="0"/>
                    </a:lnTo>
                    <a:lnTo>
                      <a:pt x="2909" y="22"/>
                    </a:lnTo>
                    <a:lnTo>
                      <a:pt x="2795" y="44"/>
                    </a:lnTo>
                    <a:lnTo>
                      <a:pt x="2676" y="66"/>
                    </a:lnTo>
                    <a:lnTo>
                      <a:pt x="2551" y="82"/>
                    </a:lnTo>
                    <a:lnTo>
                      <a:pt x="2285" y="120"/>
                    </a:lnTo>
                    <a:lnTo>
                      <a:pt x="2155" y="136"/>
                    </a:lnTo>
                    <a:lnTo>
                      <a:pt x="2030" y="158"/>
                    </a:lnTo>
                    <a:lnTo>
                      <a:pt x="1905" y="174"/>
                    </a:lnTo>
                    <a:lnTo>
                      <a:pt x="1791" y="202"/>
                    </a:lnTo>
                    <a:lnTo>
                      <a:pt x="1688" y="229"/>
                    </a:lnTo>
                    <a:lnTo>
                      <a:pt x="1601" y="261"/>
                    </a:lnTo>
                    <a:lnTo>
                      <a:pt x="1525" y="300"/>
                    </a:lnTo>
                    <a:lnTo>
                      <a:pt x="1471" y="338"/>
                    </a:lnTo>
                    <a:lnTo>
                      <a:pt x="1455" y="359"/>
                    </a:lnTo>
                    <a:lnTo>
                      <a:pt x="1438" y="387"/>
                    </a:lnTo>
                    <a:lnTo>
                      <a:pt x="1427" y="414"/>
                    </a:lnTo>
                    <a:lnTo>
                      <a:pt x="1427" y="441"/>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154" name="Freeform 10">
                <a:extLst>
                  <a:ext uri="{FF2B5EF4-FFF2-40B4-BE49-F238E27FC236}">
                    <a16:creationId xmlns:a16="http://schemas.microsoft.com/office/drawing/2014/main" id="{671DE0F7-889C-F921-4996-DD4BF12E2362}"/>
                  </a:ext>
                </a:extLst>
              </p:cNvPr>
              <p:cNvSpPr>
                <a:spLocks/>
              </p:cNvSpPr>
              <p:nvPr/>
            </p:nvSpPr>
            <p:spPr bwMode="hidden">
              <a:xfrm>
                <a:off x="4501" y="2317"/>
                <a:ext cx="1248" cy="539"/>
              </a:xfrm>
              <a:custGeom>
                <a:avLst/>
                <a:gdLst/>
                <a:ahLst/>
                <a:cxnLst>
                  <a:cxn ang="0">
                    <a:pos x="0" y="332"/>
                  </a:cxn>
                  <a:cxn ang="0">
                    <a:pos x="0" y="360"/>
                  </a:cxn>
                  <a:cxn ang="0">
                    <a:pos x="5" y="387"/>
                  </a:cxn>
                  <a:cxn ang="0">
                    <a:pos x="27" y="414"/>
                  </a:cxn>
                  <a:cxn ang="0">
                    <a:pos x="54" y="436"/>
                  </a:cxn>
                  <a:cxn ang="0">
                    <a:pos x="92" y="463"/>
                  </a:cxn>
                  <a:cxn ang="0">
                    <a:pos x="141" y="490"/>
                  </a:cxn>
                  <a:cxn ang="0">
                    <a:pos x="195" y="512"/>
                  </a:cxn>
                  <a:cxn ang="0">
                    <a:pos x="255" y="539"/>
                  </a:cxn>
                  <a:cxn ang="0">
                    <a:pos x="212" y="517"/>
                  </a:cxn>
                  <a:cxn ang="0">
                    <a:pos x="179" y="490"/>
                  </a:cxn>
                  <a:cxn ang="0">
                    <a:pos x="157" y="468"/>
                  </a:cxn>
                  <a:cxn ang="0">
                    <a:pos x="141" y="447"/>
                  </a:cxn>
                  <a:cxn ang="0">
                    <a:pos x="136" y="425"/>
                  </a:cxn>
                  <a:cxn ang="0">
                    <a:pos x="136" y="403"/>
                  </a:cxn>
                  <a:cxn ang="0">
                    <a:pos x="141" y="381"/>
                  </a:cxn>
                  <a:cxn ang="0">
                    <a:pos x="157" y="365"/>
                  </a:cxn>
                  <a:cxn ang="0">
                    <a:pos x="179" y="343"/>
                  </a:cxn>
                  <a:cxn ang="0">
                    <a:pos x="201" y="327"/>
                  </a:cxn>
                  <a:cxn ang="0">
                    <a:pos x="266" y="294"/>
                  </a:cxn>
                  <a:cxn ang="0">
                    <a:pos x="353" y="262"/>
                  </a:cxn>
                  <a:cxn ang="0">
                    <a:pos x="445" y="234"/>
                  </a:cxn>
                  <a:cxn ang="0">
                    <a:pos x="554" y="213"/>
                  </a:cxn>
                  <a:cxn ang="0">
                    <a:pos x="662" y="191"/>
                  </a:cxn>
                  <a:cxn ang="0">
                    <a:pos x="890" y="153"/>
                  </a:cxn>
                  <a:cxn ang="0">
                    <a:pos x="993" y="136"/>
                  </a:cxn>
                  <a:cxn ang="0">
                    <a:pos x="1091" y="120"/>
                  </a:cxn>
                  <a:cxn ang="0">
                    <a:pos x="1178" y="115"/>
                  </a:cxn>
                  <a:cxn ang="0">
                    <a:pos x="1248" y="104"/>
                  </a:cxn>
                  <a:cxn ang="0">
                    <a:pos x="1248" y="0"/>
                  </a:cxn>
                  <a:cxn ang="0">
                    <a:pos x="1161" y="22"/>
                  </a:cxn>
                  <a:cxn ang="0">
                    <a:pos x="1069" y="38"/>
                  </a:cxn>
                  <a:cxn ang="0">
                    <a:pos x="874" y="71"/>
                  </a:cxn>
                  <a:cxn ang="0">
                    <a:pos x="673" y="93"/>
                  </a:cxn>
                  <a:cxn ang="0">
                    <a:pos x="483" y="126"/>
                  </a:cxn>
                  <a:cxn ang="0">
                    <a:pos x="391" y="142"/>
                  </a:cxn>
                  <a:cxn ang="0">
                    <a:pos x="309" y="158"/>
                  </a:cxn>
                  <a:cxn ang="0">
                    <a:pos x="228" y="180"/>
                  </a:cxn>
                  <a:cxn ang="0">
                    <a:pos x="163" y="202"/>
                  </a:cxn>
                  <a:cxn ang="0">
                    <a:pos x="103" y="229"/>
                  </a:cxn>
                  <a:cxn ang="0">
                    <a:pos x="54" y="256"/>
                  </a:cxn>
                  <a:cxn ang="0">
                    <a:pos x="22" y="294"/>
                  </a:cxn>
                  <a:cxn ang="0">
                    <a:pos x="0" y="332"/>
                  </a:cxn>
                  <a:cxn ang="0">
                    <a:pos x="0" y="332"/>
                  </a:cxn>
                </a:cxnLst>
                <a:rect l="0" t="0" r="r" b="b"/>
                <a:pathLst>
                  <a:path w="1248" h="539">
                    <a:moveTo>
                      <a:pt x="0" y="332"/>
                    </a:moveTo>
                    <a:lnTo>
                      <a:pt x="0" y="360"/>
                    </a:lnTo>
                    <a:lnTo>
                      <a:pt x="5" y="387"/>
                    </a:lnTo>
                    <a:lnTo>
                      <a:pt x="27" y="414"/>
                    </a:lnTo>
                    <a:lnTo>
                      <a:pt x="54" y="436"/>
                    </a:lnTo>
                    <a:lnTo>
                      <a:pt x="92" y="463"/>
                    </a:lnTo>
                    <a:lnTo>
                      <a:pt x="141" y="490"/>
                    </a:lnTo>
                    <a:lnTo>
                      <a:pt x="195" y="512"/>
                    </a:lnTo>
                    <a:lnTo>
                      <a:pt x="255" y="539"/>
                    </a:lnTo>
                    <a:lnTo>
                      <a:pt x="212" y="517"/>
                    </a:lnTo>
                    <a:lnTo>
                      <a:pt x="179" y="490"/>
                    </a:lnTo>
                    <a:lnTo>
                      <a:pt x="157" y="468"/>
                    </a:lnTo>
                    <a:lnTo>
                      <a:pt x="141" y="447"/>
                    </a:lnTo>
                    <a:lnTo>
                      <a:pt x="136" y="425"/>
                    </a:lnTo>
                    <a:lnTo>
                      <a:pt x="136" y="403"/>
                    </a:lnTo>
                    <a:lnTo>
                      <a:pt x="141" y="381"/>
                    </a:lnTo>
                    <a:lnTo>
                      <a:pt x="157" y="365"/>
                    </a:lnTo>
                    <a:lnTo>
                      <a:pt x="179" y="343"/>
                    </a:lnTo>
                    <a:lnTo>
                      <a:pt x="201" y="327"/>
                    </a:lnTo>
                    <a:lnTo>
                      <a:pt x="266" y="294"/>
                    </a:lnTo>
                    <a:lnTo>
                      <a:pt x="353" y="262"/>
                    </a:lnTo>
                    <a:lnTo>
                      <a:pt x="445" y="234"/>
                    </a:lnTo>
                    <a:lnTo>
                      <a:pt x="554" y="213"/>
                    </a:lnTo>
                    <a:lnTo>
                      <a:pt x="662" y="191"/>
                    </a:lnTo>
                    <a:lnTo>
                      <a:pt x="890" y="153"/>
                    </a:lnTo>
                    <a:lnTo>
                      <a:pt x="993" y="136"/>
                    </a:lnTo>
                    <a:lnTo>
                      <a:pt x="1091" y="120"/>
                    </a:lnTo>
                    <a:lnTo>
                      <a:pt x="1178" y="115"/>
                    </a:lnTo>
                    <a:lnTo>
                      <a:pt x="1248" y="104"/>
                    </a:lnTo>
                    <a:lnTo>
                      <a:pt x="1248" y="0"/>
                    </a:lnTo>
                    <a:lnTo>
                      <a:pt x="1161" y="22"/>
                    </a:lnTo>
                    <a:lnTo>
                      <a:pt x="1069" y="38"/>
                    </a:lnTo>
                    <a:lnTo>
                      <a:pt x="874" y="71"/>
                    </a:lnTo>
                    <a:lnTo>
                      <a:pt x="673" y="93"/>
                    </a:lnTo>
                    <a:lnTo>
                      <a:pt x="483" y="126"/>
                    </a:lnTo>
                    <a:lnTo>
                      <a:pt x="391" y="142"/>
                    </a:lnTo>
                    <a:lnTo>
                      <a:pt x="309" y="158"/>
                    </a:lnTo>
                    <a:lnTo>
                      <a:pt x="228" y="180"/>
                    </a:lnTo>
                    <a:lnTo>
                      <a:pt x="163" y="202"/>
                    </a:lnTo>
                    <a:lnTo>
                      <a:pt x="103" y="229"/>
                    </a:lnTo>
                    <a:lnTo>
                      <a:pt x="54" y="256"/>
                    </a:lnTo>
                    <a:lnTo>
                      <a:pt x="22" y="294"/>
                    </a:lnTo>
                    <a:lnTo>
                      <a:pt x="0" y="332"/>
                    </a:lnTo>
                    <a:lnTo>
                      <a:pt x="0" y="332"/>
                    </a:lnTo>
                    <a:close/>
                  </a:path>
                </a:pathLst>
              </a:custGeom>
              <a:gradFill rotWithShape="0">
                <a:gsLst>
                  <a:gs pos="0">
                    <a:schemeClr val="bg1">
                      <a:gamma/>
                      <a:shade val="87843"/>
                      <a:invGamma/>
                    </a:schemeClr>
                  </a:gs>
                  <a:gs pos="100000">
                    <a:schemeClr val="bg1"/>
                  </a:gs>
                </a:gsLst>
                <a:lin ang="2700000" scaled="1"/>
              </a:gradFill>
              <a:ln w="9525">
                <a:noFill/>
                <a:round/>
                <a:headEnd/>
                <a:tailEnd/>
              </a:ln>
            </p:spPr>
            <p:txBody>
              <a:bodyPr/>
              <a:lstStyle/>
              <a:p>
                <a:pPr>
                  <a:defRPr/>
                </a:pPr>
                <a:endParaRPr lang="en-US">
                  <a:latin typeface="Times New Roman" charset="0"/>
                  <a:cs typeface="+mn-cs"/>
                </a:endParaRPr>
              </a:p>
            </p:txBody>
          </p:sp>
        </p:grpSp>
        <p:sp>
          <p:nvSpPr>
            <p:cNvPr id="6155" name="Freeform 11">
              <a:extLst>
                <a:ext uri="{FF2B5EF4-FFF2-40B4-BE49-F238E27FC236}">
                  <a16:creationId xmlns:a16="http://schemas.microsoft.com/office/drawing/2014/main" id="{1A602660-E5C0-34FA-ACF7-4A0EBC71AEDE}"/>
                </a:ext>
              </a:extLst>
            </p:cNvPr>
            <p:cNvSpPr>
              <a:spLocks/>
            </p:cNvSpPr>
            <p:nvPr/>
          </p:nvSpPr>
          <p:spPr bwMode="hidden">
            <a:xfrm>
              <a:off x="3322" y="1341"/>
              <a:ext cx="1825" cy="1537"/>
            </a:xfrm>
            <a:custGeom>
              <a:avLst/>
              <a:gdLst/>
              <a:ahLst/>
              <a:cxnLst>
                <a:cxn ang="0">
                  <a:pos x="982" y="1061"/>
                </a:cxn>
                <a:cxn ang="0">
                  <a:pos x="1357" y="1012"/>
                </a:cxn>
                <a:cxn ang="0">
                  <a:pos x="1666" y="957"/>
                </a:cxn>
                <a:cxn ang="0">
                  <a:pos x="1916" y="897"/>
                </a:cxn>
                <a:cxn ang="0">
                  <a:pos x="2100" y="832"/>
                </a:cxn>
                <a:cxn ang="0">
                  <a:pos x="2220" y="756"/>
                </a:cxn>
                <a:cxn ang="0">
                  <a:pos x="2285" y="669"/>
                </a:cxn>
                <a:cxn ang="0">
                  <a:pos x="2290" y="560"/>
                </a:cxn>
                <a:cxn ang="0">
                  <a:pos x="2241" y="457"/>
                </a:cxn>
                <a:cxn ang="0">
                  <a:pos x="2144" y="364"/>
                </a:cxn>
                <a:cxn ang="0">
                  <a:pos x="2008" y="277"/>
                </a:cxn>
                <a:cxn ang="0">
                  <a:pos x="1769" y="157"/>
                </a:cxn>
                <a:cxn ang="0">
                  <a:pos x="1612" y="92"/>
                </a:cxn>
                <a:cxn ang="0">
                  <a:pos x="1476" y="43"/>
                </a:cxn>
                <a:cxn ang="0">
                  <a:pos x="1384" y="10"/>
                </a:cxn>
                <a:cxn ang="0">
                  <a:pos x="1346" y="0"/>
                </a:cxn>
                <a:cxn ang="0">
                  <a:pos x="1655" y="119"/>
                </a:cxn>
                <a:cxn ang="0">
                  <a:pos x="1948" y="255"/>
                </a:cxn>
                <a:cxn ang="0">
                  <a:pos x="2068" y="326"/>
                </a:cxn>
                <a:cxn ang="0">
                  <a:pos x="2171" y="402"/>
                </a:cxn>
                <a:cxn ang="0">
                  <a:pos x="2236" y="478"/>
                </a:cxn>
                <a:cxn ang="0">
                  <a:pos x="2263" y="560"/>
                </a:cxn>
                <a:cxn ang="0">
                  <a:pos x="2241" y="636"/>
                </a:cxn>
                <a:cxn ang="0">
                  <a:pos x="2171" y="702"/>
                </a:cxn>
                <a:cxn ang="0">
                  <a:pos x="2062" y="756"/>
                </a:cxn>
                <a:cxn ang="0">
                  <a:pos x="1921" y="800"/>
                </a:cxn>
                <a:cxn ang="0">
                  <a:pos x="1748" y="843"/>
                </a:cxn>
                <a:cxn ang="0">
                  <a:pos x="1351" y="908"/>
                </a:cxn>
                <a:cxn ang="0">
                  <a:pos x="923" y="968"/>
                </a:cxn>
                <a:cxn ang="0">
                  <a:pos x="521" y="1028"/>
                </a:cxn>
                <a:cxn ang="0">
                  <a:pos x="353" y="1066"/>
                </a:cxn>
                <a:cxn ang="0">
                  <a:pos x="206" y="1104"/>
                </a:cxn>
                <a:cxn ang="0">
                  <a:pos x="92" y="1148"/>
                </a:cxn>
                <a:cxn ang="0">
                  <a:pos x="22" y="1202"/>
                </a:cxn>
                <a:cxn ang="0">
                  <a:pos x="0" y="1262"/>
                </a:cxn>
                <a:cxn ang="0">
                  <a:pos x="27" y="1327"/>
                </a:cxn>
                <a:cxn ang="0">
                  <a:pos x="98" y="1382"/>
                </a:cxn>
                <a:cxn ang="0">
                  <a:pos x="196" y="1425"/>
                </a:cxn>
                <a:cxn ang="0">
                  <a:pos x="326" y="1469"/>
                </a:cxn>
                <a:cxn ang="0">
                  <a:pos x="217" y="1414"/>
                </a:cxn>
                <a:cxn ang="0">
                  <a:pos x="147" y="1360"/>
                </a:cxn>
                <a:cxn ang="0">
                  <a:pos x="120" y="1306"/>
                </a:cxn>
                <a:cxn ang="0">
                  <a:pos x="141" y="1257"/>
                </a:cxn>
                <a:cxn ang="0">
                  <a:pos x="212" y="1208"/>
                </a:cxn>
                <a:cxn ang="0">
                  <a:pos x="342" y="1164"/>
                </a:cxn>
                <a:cxn ang="0">
                  <a:pos x="527" y="1121"/>
                </a:cxn>
                <a:cxn ang="0">
                  <a:pos x="771" y="1088"/>
                </a:cxn>
              </a:cxnLst>
              <a:rect l="0" t="0" r="r" b="b"/>
              <a:pathLst>
                <a:path w="2296" h="1469">
                  <a:moveTo>
                    <a:pt x="771" y="1088"/>
                  </a:moveTo>
                  <a:lnTo>
                    <a:pt x="982" y="1061"/>
                  </a:lnTo>
                  <a:lnTo>
                    <a:pt x="1178" y="1034"/>
                  </a:lnTo>
                  <a:lnTo>
                    <a:pt x="1357" y="1012"/>
                  </a:lnTo>
                  <a:lnTo>
                    <a:pt x="1520" y="985"/>
                  </a:lnTo>
                  <a:lnTo>
                    <a:pt x="1666" y="957"/>
                  </a:lnTo>
                  <a:lnTo>
                    <a:pt x="1796" y="930"/>
                  </a:lnTo>
                  <a:lnTo>
                    <a:pt x="1916" y="897"/>
                  </a:lnTo>
                  <a:lnTo>
                    <a:pt x="2013" y="870"/>
                  </a:lnTo>
                  <a:lnTo>
                    <a:pt x="2100" y="832"/>
                  </a:lnTo>
                  <a:lnTo>
                    <a:pt x="2171" y="800"/>
                  </a:lnTo>
                  <a:lnTo>
                    <a:pt x="2220" y="756"/>
                  </a:lnTo>
                  <a:lnTo>
                    <a:pt x="2263" y="712"/>
                  </a:lnTo>
                  <a:lnTo>
                    <a:pt x="2285" y="669"/>
                  </a:lnTo>
                  <a:lnTo>
                    <a:pt x="2296" y="614"/>
                  </a:lnTo>
                  <a:lnTo>
                    <a:pt x="2290" y="560"/>
                  </a:lnTo>
                  <a:lnTo>
                    <a:pt x="2269" y="500"/>
                  </a:lnTo>
                  <a:lnTo>
                    <a:pt x="2241" y="457"/>
                  </a:lnTo>
                  <a:lnTo>
                    <a:pt x="2198" y="408"/>
                  </a:lnTo>
                  <a:lnTo>
                    <a:pt x="2144" y="364"/>
                  </a:lnTo>
                  <a:lnTo>
                    <a:pt x="2079" y="321"/>
                  </a:lnTo>
                  <a:lnTo>
                    <a:pt x="2008" y="277"/>
                  </a:lnTo>
                  <a:lnTo>
                    <a:pt x="1927" y="234"/>
                  </a:lnTo>
                  <a:lnTo>
                    <a:pt x="1769" y="157"/>
                  </a:lnTo>
                  <a:lnTo>
                    <a:pt x="1688" y="125"/>
                  </a:lnTo>
                  <a:lnTo>
                    <a:pt x="1612" y="92"/>
                  </a:lnTo>
                  <a:lnTo>
                    <a:pt x="1536" y="65"/>
                  </a:lnTo>
                  <a:lnTo>
                    <a:pt x="1476" y="43"/>
                  </a:lnTo>
                  <a:lnTo>
                    <a:pt x="1422" y="27"/>
                  </a:lnTo>
                  <a:lnTo>
                    <a:pt x="1384" y="10"/>
                  </a:lnTo>
                  <a:lnTo>
                    <a:pt x="1357" y="5"/>
                  </a:lnTo>
                  <a:lnTo>
                    <a:pt x="1346" y="0"/>
                  </a:lnTo>
                  <a:lnTo>
                    <a:pt x="1498" y="54"/>
                  </a:lnTo>
                  <a:lnTo>
                    <a:pt x="1655" y="119"/>
                  </a:lnTo>
                  <a:lnTo>
                    <a:pt x="1807" y="185"/>
                  </a:lnTo>
                  <a:lnTo>
                    <a:pt x="1948" y="255"/>
                  </a:lnTo>
                  <a:lnTo>
                    <a:pt x="2013" y="288"/>
                  </a:lnTo>
                  <a:lnTo>
                    <a:pt x="2068" y="326"/>
                  </a:lnTo>
                  <a:lnTo>
                    <a:pt x="2122" y="364"/>
                  </a:lnTo>
                  <a:lnTo>
                    <a:pt x="2171" y="402"/>
                  </a:lnTo>
                  <a:lnTo>
                    <a:pt x="2209" y="440"/>
                  </a:lnTo>
                  <a:lnTo>
                    <a:pt x="2236" y="478"/>
                  </a:lnTo>
                  <a:lnTo>
                    <a:pt x="2252" y="522"/>
                  </a:lnTo>
                  <a:lnTo>
                    <a:pt x="2263" y="560"/>
                  </a:lnTo>
                  <a:lnTo>
                    <a:pt x="2258" y="598"/>
                  </a:lnTo>
                  <a:lnTo>
                    <a:pt x="2241" y="636"/>
                  </a:lnTo>
                  <a:lnTo>
                    <a:pt x="2214" y="669"/>
                  </a:lnTo>
                  <a:lnTo>
                    <a:pt x="2171" y="702"/>
                  </a:lnTo>
                  <a:lnTo>
                    <a:pt x="2122" y="729"/>
                  </a:lnTo>
                  <a:lnTo>
                    <a:pt x="2062" y="756"/>
                  </a:lnTo>
                  <a:lnTo>
                    <a:pt x="1997" y="778"/>
                  </a:lnTo>
                  <a:lnTo>
                    <a:pt x="1921" y="800"/>
                  </a:lnTo>
                  <a:lnTo>
                    <a:pt x="1834" y="821"/>
                  </a:lnTo>
                  <a:lnTo>
                    <a:pt x="1748" y="843"/>
                  </a:lnTo>
                  <a:lnTo>
                    <a:pt x="1552" y="876"/>
                  </a:lnTo>
                  <a:lnTo>
                    <a:pt x="1351" y="908"/>
                  </a:lnTo>
                  <a:lnTo>
                    <a:pt x="1134" y="941"/>
                  </a:lnTo>
                  <a:lnTo>
                    <a:pt x="923" y="968"/>
                  </a:lnTo>
                  <a:lnTo>
                    <a:pt x="716" y="995"/>
                  </a:lnTo>
                  <a:lnTo>
                    <a:pt x="521" y="1028"/>
                  </a:lnTo>
                  <a:lnTo>
                    <a:pt x="434" y="1044"/>
                  </a:lnTo>
                  <a:lnTo>
                    <a:pt x="353" y="1066"/>
                  </a:lnTo>
                  <a:lnTo>
                    <a:pt x="277" y="1082"/>
                  </a:lnTo>
                  <a:lnTo>
                    <a:pt x="206" y="1104"/>
                  </a:lnTo>
                  <a:lnTo>
                    <a:pt x="147" y="1126"/>
                  </a:lnTo>
                  <a:lnTo>
                    <a:pt x="92" y="1148"/>
                  </a:lnTo>
                  <a:lnTo>
                    <a:pt x="54" y="1175"/>
                  </a:lnTo>
                  <a:lnTo>
                    <a:pt x="22" y="1202"/>
                  </a:lnTo>
                  <a:lnTo>
                    <a:pt x="6" y="1229"/>
                  </a:lnTo>
                  <a:lnTo>
                    <a:pt x="0" y="1262"/>
                  </a:lnTo>
                  <a:lnTo>
                    <a:pt x="11" y="1295"/>
                  </a:lnTo>
                  <a:lnTo>
                    <a:pt x="27" y="1327"/>
                  </a:lnTo>
                  <a:lnTo>
                    <a:pt x="54" y="1355"/>
                  </a:lnTo>
                  <a:lnTo>
                    <a:pt x="98" y="1382"/>
                  </a:lnTo>
                  <a:lnTo>
                    <a:pt x="141" y="1404"/>
                  </a:lnTo>
                  <a:lnTo>
                    <a:pt x="196" y="1425"/>
                  </a:lnTo>
                  <a:lnTo>
                    <a:pt x="261" y="1447"/>
                  </a:lnTo>
                  <a:lnTo>
                    <a:pt x="326" y="1469"/>
                  </a:lnTo>
                  <a:lnTo>
                    <a:pt x="266" y="1442"/>
                  </a:lnTo>
                  <a:lnTo>
                    <a:pt x="217" y="1414"/>
                  </a:lnTo>
                  <a:lnTo>
                    <a:pt x="174" y="1387"/>
                  </a:lnTo>
                  <a:lnTo>
                    <a:pt x="147" y="1360"/>
                  </a:lnTo>
                  <a:lnTo>
                    <a:pt x="125" y="1333"/>
                  </a:lnTo>
                  <a:lnTo>
                    <a:pt x="120" y="1306"/>
                  </a:lnTo>
                  <a:lnTo>
                    <a:pt x="125" y="1278"/>
                  </a:lnTo>
                  <a:lnTo>
                    <a:pt x="141" y="1257"/>
                  </a:lnTo>
                  <a:lnTo>
                    <a:pt x="174" y="1229"/>
                  </a:lnTo>
                  <a:lnTo>
                    <a:pt x="212" y="1208"/>
                  </a:lnTo>
                  <a:lnTo>
                    <a:pt x="272" y="1186"/>
                  </a:lnTo>
                  <a:lnTo>
                    <a:pt x="342" y="1164"/>
                  </a:lnTo>
                  <a:lnTo>
                    <a:pt x="423" y="1142"/>
                  </a:lnTo>
                  <a:lnTo>
                    <a:pt x="527" y="1121"/>
                  </a:lnTo>
                  <a:lnTo>
                    <a:pt x="641" y="1104"/>
                  </a:lnTo>
                  <a:lnTo>
                    <a:pt x="771" y="1088"/>
                  </a:lnTo>
                  <a:lnTo>
                    <a:pt x="771" y="1088"/>
                  </a:lnTo>
                  <a:close/>
                </a:path>
              </a:pathLst>
            </a:custGeom>
            <a:gradFill rotWithShape="0">
              <a:gsLst>
                <a:gs pos="0">
                  <a:schemeClr val="bg1">
                    <a:gamma/>
                    <a:shade val="84706"/>
                    <a:invGamma/>
                  </a:schemeClr>
                </a:gs>
                <a:gs pos="100000">
                  <a:schemeClr val="bg1"/>
                </a:gs>
              </a:gsLst>
              <a:lin ang="2700000" scaled="1"/>
            </a:gradFill>
            <a:ln w="9525">
              <a:noFill/>
              <a:round/>
              <a:headEnd/>
              <a:tailEnd/>
            </a:ln>
          </p:spPr>
          <p:txBody>
            <a:bodyPr/>
            <a:lstStyle/>
            <a:p>
              <a:pPr>
                <a:defRPr/>
              </a:pPr>
              <a:endParaRPr lang="en-US">
                <a:latin typeface="Times New Roman" charset="0"/>
                <a:cs typeface="+mn-cs"/>
              </a:endParaRPr>
            </a:p>
          </p:txBody>
        </p:sp>
        <p:sp>
          <p:nvSpPr>
            <p:cNvPr id="1034" name="Freeform 12">
              <a:extLst>
                <a:ext uri="{FF2B5EF4-FFF2-40B4-BE49-F238E27FC236}">
                  <a16:creationId xmlns:a16="http://schemas.microsoft.com/office/drawing/2014/main" id="{FFE293B2-6194-BC26-F36F-E6E4F1DAC5B9}"/>
                </a:ext>
              </a:extLst>
            </p:cNvPr>
            <p:cNvSpPr>
              <a:spLocks/>
            </p:cNvSpPr>
            <p:nvPr/>
          </p:nvSpPr>
          <p:spPr bwMode="hidden">
            <a:xfrm>
              <a:off x="0" y="0"/>
              <a:ext cx="5758" cy="1776"/>
            </a:xfrm>
            <a:custGeom>
              <a:avLst/>
              <a:gdLst>
                <a:gd name="T0" fmla="*/ 0 w 5740"/>
                <a:gd name="T1" fmla="*/ 0 h 1906"/>
                <a:gd name="T2" fmla="*/ 0 w 5740"/>
                <a:gd name="T3" fmla="*/ 1906 h 1906"/>
                <a:gd name="T4" fmla="*/ 5740 w 5740"/>
                <a:gd name="T5" fmla="*/ 1906 h 1906"/>
                <a:gd name="T6" fmla="*/ 5740 w 5740"/>
                <a:gd name="T7" fmla="*/ 0 h 1906"/>
                <a:gd name="T8" fmla="*/ 0 w 5740"/>
                <a:gd name="T9" fmla="*/ 0 h 1906"/>
                <a:gd name="T10" fmla="*/ 0 w 5740"/>
                <a:gd name="T11" fmla="*/ 0 h 1906"/>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5740" h="1906">
                  <a:moveTo>
                    <a:pt x="0" y="0"/>
                  </a:moveTo>
                  <a:lnTo>
                    <a:pt x="0" y="1906"/>
                  </a:lnTo>
                  <a:lnTo>
                    <a:pt x="5740" y="1906"/>
                  </a:lnTo>
                  <a:lnTo>
                    <a:pt x="5740" y="0"/>
                  </a:lnTo>
                  <a:lnTo>
                    <a:pt x="0" y="0"/>
                  </a:lnTo>
                  <a:close/>
                </a:path>
              </a:pathLst>
            </a:custGeom>
            <a:gradFill rotWithShape="0">
              <a:gsLst>
                <a:gs pos="0">
                  <a:schemeClr val="bg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sp>
        <p:nvSpPr>
          <p:cNvPr id="6157" name="Rectangle 13">
            <a:extLst>
              <a:ext uri="{FF2B5EF4-FFF2-40B4-BE49-F238E27FC236}">
                <a16:creationId xmlns:a16="http://schemas.microsoft.com/office/drawing/2014/main" id="{597225ED-6280-2E82-C363-CBE0870FE718}"/>
              </a:ext>
            </a:extLst>
          </p:cNvPr>
          <p:cNvSpPr>
            <a:spLocks noGrp="1" noRot="1" noChangeArrowheads="1"/>
          </p:cNvSpPr>
          <p:nvPr>
            <p:ph type="title"/>
          </p:nvPr>
        </p:nvSpPr>
        <p:spPr bwMode="auto">
          <a:xfrm>
            <a:off x="457200" y="274638"/>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6158" name="Rectangle 14">
            <a:extLst>
              <a:ext uri="{FF2B5EF4-FFF2-40B4-BE49-F238E27FC236}">
                <a16:creationId xmlns:a16="http://schemas.microsoft.com/office/drawing/2014/main" id="{AC7EC0C9-AA1D-C313-9FF2-89F1D2B90730}"/>
              </a:ext>
            </a:extLst>
          </p:cNvPr>
          <p:cNvSpPr>
            <a:spLocks noGrp="1" noChangeArrowheads="1"/>
          </p:cNvSpPr>
          <p:nvPr>
            <p:ph type="ftr" sz="quarter" idx="3"/>
          </p:nvPr>
        </p:nvSpPr>
        <p:spPr bwMode="auto">
          <a:xfrm>
            <a:off x="3124200" y="6248400"/>
            <a:ext cx="2895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eaLnBrk="1" hangingPunct="1">
              <a:defRPr sz="1200">
                <a:latin typeface="Arial" charset="0"/>
                <a:cs typeface="+mn-cs"/>
              </a:defRPr>
            </a:lvl1pPr>
          </a:lstStyle>
          <a:p>
            <a:pPr>
              <a:defRPr/>
            </a:pPr>
            <a:endParaRPr lang="en-US"/>
          </a:p>
        </p:txBody>
      </p:sp>
      <p:sp>
        <p:nvSpPr>
          <p:cNvPr id="6159" name="Rectangle 15">
            <a:extLst>
              <a:ext uri="{FF2B5EF4-FFF2-40B4-BE49-F238E27FC236}">
                <a16:creationId xmlns:a16="http://schemas.microsoft.com/office/drawing/2014/main" id="{D0C06D05-08B4-A0EE-FABE-480A1C007817}"/>
              </a:ext>
            </a:extLst>
          </p:cNvPr>
          <p:cNvSpPr>
            <a:spLocks noGrp="1" noChangeArrowheads="1"/>
          </p:cNvSpPr>
          <p:nvPr>
            <p:ph type="body" idx="1"/>
          </p:nvPr>
        </p:nvSpPr>
        <p:spPr bwMode="auto">
          <a:xfrm>
            <a:off x="457200" y="1600200"/>
            <a:ext cx="82296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 bg1="dk2" tx1="lt1" bg2="dk1" tx2="lt2" accent1="accent1" accent2="accent2" accent3="accent3" accent4="accent4" accent5="accent5" accent6="accent6" hlink="hlink" folHlink="folHlink"/>
  <p:sldLayoutIdLst>
    <p:sldLayoutId id="2147483685"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Lst>
  <p:txStyles>
    <p:titleStyle>
      <a:lvl1pPr algn="ctr" rtl="0" fontAlgn="base">
        <a:spcBef>
          <a:spcPct val="0"/>
        </a:spcBef>
        <a:spcAft>
          <a:spcPct val="0"/>
        </a:spcAft>
        <a:defRPr sz="4400" b="1">
          <a:solidFill>
            <a:schemeClr val="tx2"/>
          </a:solidFill>
          <a:effectLst>
            <a:outerShdw blurRad="38100" dist="38100" dir="2700000" algn="tl">
              <a:srgbClr val="000000"/>
            </a:outerShdw>
          </a:effectLst>
          <a:latin typeface="+mj-lt"/>
          <a:ea typeface="+mj-ea"/>
          <a:cs typeface="+mj-cs"/>
        </a:defRPr>
      </a:lvl1pPr>
      <a:lvl2pPr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2pPr>
      <a:lvl3pPr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3pPr>
      <a:lvl4pPr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4pPr>
      <a:lvl5pPr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5pPr>
      <a:lvl6pPr marL="457200" algn="ctr" rtl="0" eaLnBrk="1" fontAlgn="base" hangingPunct="1">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6pPr>
      <a:lvl7pPr marL="914400" algn="ctr" rtl="0" eaLnBrk="1" fontAlgn="base" hangingPunct="1">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7pPr>
      <a:lvl8pPr marL="1371600" algn="ctr" rtl="0" eaLnBrk="1" fontAlgn="base" hangingPunct="1">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8pPr>
      <a:lvl9pPr marL="1828800" algn="ctr" rtl="0" eaLnBrk="1" fontAlgn="base" hangingPunct="1">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9pPr>
    </p:titleStyle>
    <p:bodyStyle>
      <a:lvl1pPr marL="342900" indent="-342900" algn="l" rtl="0" fontAlgn="base">
        <a:spcBef>
          <a:spcPct val="20000"/>
        </a:spcBef>
        <a:spcAft>
          <a:spcPct val="0"/>
        </a:spcAft>
        <a:buClr>
          <a:schemeClr val="hlink"/>
        </a:buClr>
        <a:buSzPct val="70000"/>
        <a:buFont typeface="Wingdings" panose="05000000000000000000" pitchFamily="2" charset="2"/>
        <a:buChar char="n"/>
        <a:defRPr sz="3200">
          <a:solidFill>
            <a:schemeClr val="tx1"/>
          </a:solidFill>
          <a:effectLst>
            <a:outerShdw blurRad="38100" dist="38100" dir="2700000" algn="tl">
              <a:srgbClr val="000000"/>
            </a:outerShdw>
          </a:effectLst>
          <a:latin typeface="+mn-lt"/>
          <a:ea typeface="+mn-ea"/>
          <a:cs typeface="+mn-cs"/>
        </a:defRPr>
      </a:lvl1pPr>
      <a:lvl2pPr marL="742950" indent="-285750" algn="l" rtl="0" fontAlgn="base">
        <a:spcBef>
          <a:spcPct val="20000"/>
        </a:spcBef>
        <a:spcAft>
          <a:spcPct val="0"/>
        </a:spcAft>
        <a:buClr>
          <a:schemeClr val="accent2"/>
        </a:buClr>
        <a:buSzPct val="70000"/>
        <a:buFont typeface="Wingdings" panose="05000000000000000000" pitchFamily="2" charset="2"/>
        <a:buChar char="n"/>
        <a:defRPr sz="2800">
          <a:solidFill>
            <a:schemeClr val="tx1"/>
          </a:solidFill>
          <a:effectLst>
            <a:outerShdw blurRad="38100" dist="38100" dir="2700000" algn="tl">
              <a:srgbClr val="000000"/>
            </a:outerShdw>
          </a:effectLst>
          <a:latin typeface="+mn-lt"/>
        </a:defRPr>
      </a:lvl2pPr>
      <a:lvl3pPr marL="1143000" indent="-228600" algn="l" rtl="0" fontAlgn="base">
        <a:spcBef>
          <a:spcPct val="20000"/>
        </a:spcBef>
        <a:spcAft>
          <a:spcPct val="0"/>
        </a:spcAft>
        <a:buClr>
          <a:schemeClr val="tx2"/>
        </a:buClr>
        <a:buSzPct val="70000"/>
        <a:buFont typeface="Wingdings" panose="05000000000000000000" pitchFamily="2" charset="2"/>
        <a:buChar char="n"/>
        <a:defRPr sz="2400">
          <a:solidFill>
            <a:schemeClr val="tx1"/>
          </a:solidFill>
          <a:effectLst>
            <a:outerShdw blurRad="38100" dist="38100" dir="2700000" algn="tl">
              <a:srgbClr val="000000"/>
            </a:outerShdw>
          </a:effectLst>
          <a:latin typeface="+mn-lt"/>
        </a:defRPr>
      </a:lvl3pPr>
      <a:lvl4pPr marL="1600200" indent="-228600" algn="l" rtl="0" fontAlgn="base">
        <a:spcBef>
          <a:spcPct val="20000"/>
        </a:spcBef>
        <a:spcAft>
          <a:spcPct val="0"/>
        </a:spcAft>
        <a:buClr>
          <a:schemeClr val="accent2"/>
        </a:buClr>
        <a:buSzPct val="70000"/>
        <a:buFont typeface="Wingdings" panose="05000000000000000000" pitchFamily="2" charset="2"/>
        <a:buChar char="n"/>
        <a:defRPr sz="2000">
          <a:solidFill>
            <a:schemeClr val="tx1"/>
          </a:solidFill>
          <a:effectLst>
            <a:outerShdw blurRad="38100" dist="38100" dir="2700000" algn="tl">
              <a:srgbClr val="000000"/>
            </a:outerShdw>
          </a:effectLst>
          <a:latin typeface="+mn-lt"/>
        </a:defRPr>
      </a:lvl4pPr>
      <a:lvl5pPr marL="2057400" indent="-228600" algn="l" rtl="0" fontAlgn="base">
        <a:spcBef>
          <a:spcPct val="20000"/>
        </a:spcBef>
        <a:spcAft>
          <a:spcPct val="0"/>
        </a:spcAft>
        <a:buClr>
          <a:schemeClr val="hlink"/>
        </a:buClr>
        <a:buSzPct val="70000"/>
        <a:buFont typeface="Wingdings" panose="05000000000000000000" pitchFamily="2" charset="2"/>
        <a:buChar char="n"/>
        <a:defRPr sz="2000">
          <a:solidFill>
            <a:schemeClr val="tx1"/>
          </a:solidFill>
          <a:effectLst>
            <a:outerShdw blurRad="38100" dist="38100" dir="2700000" algn="tl">
              <a:srgbClr val="000000"/>
            </a:outerShdw>
          </a:effectLst>
          <a:latin typeface="+mn-lt"/>
        </a:defRPr>
      </a:lvl5pPr>
      <a:lvl6pPr marL="2514600" indent="-228600" algn="l" rtl="0" eaLnBrk="1" fontAlgn="base" hangingPunct="1">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6pPr>
      <a:lvl7pPr marL="2971800" indent="-228600" algn="l" rtl="0" eaLnBrk="1" fontAlgn="base" hangingPunct="1">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7pPr>
      <a:lvl8pPr marL="3429000" indent="-228600" algn="l" rtl="0" eaLnBrk="1" fontAlgn="base" hangingPunct="1">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8pPr>
      <a:lvl9pPr marL="3886200" indent="-228600" algn="l" rtl="0" eaLnBrk="1" fontAlgn="base" hangingPunct="1">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4E27F36E-79A3-AE73-82AE-BF43063BD113}"/>
              </a:ext>
            </a:extLst>
          </p:cNvPr>
          <p:cNvSpPr>
            <a:spLocks noGrp="1"/>
          </p:cNvSpPr>
          <p:nvPr>
            <p:ph type="ctrTitle" sz="quarter"/>
          </p:nvPr>
        </p:nvSpPr>
        <p:spPr/>
        <p:txBody>
          <a:bodyPr/>
          <a:lstStyle/>
          <a:p>
            <a:pPr>
              <a:defRPr/>
            </a:pPr>
            <a:r>
              <a:rPr lang="en-US" dirty="0"/>
              <a:t>God’s Rights</a:t>
            </a:r>
          </a:p>
        </p:txBody>
      </p:sp>
      <p:sp>
        <p:nvSpPr>
          <p:cNvPr id="5" name="Subtitle 4">
            <a:extLst>
              <a:ext uri="{FF2B5EF4-FFF2-40B4-BE49-F238E27FC236}">
                <a16:creationId xmlns:a16="http://schemas.microsoft.com/office/drawing/2014/main" id="{8EA3B847-5C3D-2BA6-92BD-71EEC8430734}"/>
              </a:ext>
            </a:extLst>
          </p:cNvPr>
          <p:cNvSpPr>
            <a:spLocks noGrp="1"/>
          </p:cNvSpPr>
          <p:nvPr>
            <p:ph type="subTitle" sz="quarter" idx="1"/>
          </p:nvPr>
        </p:nvSpPr>
        <p:spPr>
          <a:xfrm>
            <a:off x="266700" y="3733800"/>
            <a:ext cx="8610600" cy="2895600"/>
          </a:xfrm>
        </p:spPr>
        <p:txBody>
          <a:bodyPr/>
          <a:lstStyle/>
          <a:p>
            <a:pPr>
              <a:defRPr/>
            </a:pPr>
            <a:r>
              <a:rPr lang="en-US" sz="4400" b="1" dirty="0">
                <a:solidFill>
                  <a:srgbClr val="FF0000"/>
                </a:solidFill>
              </a:rPr>
              <a:t>Jeremiah 18:1-12</a:t>
            </a:r>
          </a:p>
          <a:p>
            <a:pPr>
              <a:defRPr/>
            </a:pPr>
            <a:endParaRPr lang="en-US" sz="2000" dirty="0"/>
          </a:p>
          <a:p>
            <a:pPr>
              <a:defRPr/>
            </a:pPr>
            <a:endParaRPr lang="en-US" sz="2000" dirty="0"/>
          </a:p>
          <a:p>
            <a:pPr>
              <a:defRPr/>
            </a:pPr>
            <a:endParaRPr lang="en-US" sz="2000" dirty="0"/>
          </a:p>
          <a:p>
            <a:pPr>
              <a:defRPr/>
            </a:pPr>
            <a:endParaRPr lang="en-US" sz="2000" dirty="0"/>
          </a:p>
          <a:p>
            <a:pPr>
              <a:defRPr/>
            </a:pPr>
            <a:r>
              <a:rPr lang="en-US" sz="2400" b="1" dirty="0">
                <a:solidFill>
                  <a:srgbClr val="FF0000"/>
                </a:solidFill>
              </a:rPr>
              <a:t>(All Scriptures NASB 1995 Unless Otherwise Noted)</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80C4C264-4E2F-3FC9-7A69-ED44E2BD41B1}"/>
              </a:ext>
            </a:extLst>
          </p:cNvPr>
          <p:cNvSpPr>
            <a:spLocks noGrp="1" noChangeArrowheads="1"/>
          </p:cNvSpPr>
          <p:nvPr>
            <p:ph type="title"/>
          </p:nvPr>
        </p:nvSpPr>
        <p:spPr>
          <a:xfrm>
            <a:off x="447907" y="152400"/>
            <a:ext cx="8229600" cy="792162"/>
          </a:xfrm>
        </p:spPr>
        <p:txBody>
          <a:bodyPr/>
          <a:lstStyle/>
          <a:p>
            <a:pPr>
              <a:defRPr/>
            </a:pPr>
            <a:r>
              <a:rPr lang="en-US" dirty="0"/>
              <a:t>Therefore, God has the right to:</a:t>
            </a:r>
          </a:p>
        </p:txBody>
      </p:sp>
      <p:sp>
        <p:nvSpPr>
          <p:cNvPr id="3075" name="Rectangle 3">
            <a:extLst>
              <a:ext uri="{FF2B5EF4-FFF2-40B4-BE49-F238E27FC236}">
                <a16:creationId xmlns:a16="http://schemas.microsoft.com/office/drawing/2014/main" id="{AB48E70B-329D-79E5-705A-E0FD645BCD64}"/>
              </a:ext>
            </a:extLst>
          </p:cNvPr>
          <p:cNvSpPr>
            <a:spLocks noGrp="1" noChangeArrowheads="1"/>
          </p:cNvSpPr>
          <p:nvPr>
            <p:ph idx="1"/>
          </p:nvPr>
        </p:nvSpPr>
        <p:spPr>
          <a:xfrm>
            <a:off x="676507" y="990600"/>
            <a:ext cx="7772400" cy="5334000"/>
          </a:xfrm>
        </p:spPr>
        <p:txBody>
          <a:bodyPr/>
          <a:lstStyle/>
          <a:p>
            <a:pPr>
              <a:lnSpc>
                <a:spcPct val="90000"/>
              </a:lnSpc>
              <a:defRPr/>
            </a:pPr>
            <a:r>
              <a:rPr lang="en-US" dirty="0"/>
              <a:t>Make divine laws and require man to obey.</a:t>
            </a:r>
          </a:p>
          <a:p>
            <a:pPr marL="0" indent="0" algn="ctr">
              <a:lnSpc>
                <a:spcPct val="90000"/>
              </a:lnSpc>
              <a:buNone/>
              <a:defRPr/>
            </a:pPr>
            <a:r>
              <a:rPr lang="en-US" i="1" dirty="0">
                <a:effectLst/>
              </a:rPr>
              <a:t>“Then the </a:t>
            </a:r>
            <a:r>
              <a:rPr lang="en-US" i="1" cap="small" dirty="0">
                <a:effectLst/>
              </a:rPr>
              <a:t>Lord</a:t>
            </a:r>
            <a:r>
              <a:rPr lang="en-US" i="1" dirty="0">
                <a:effectLst/>
              </a:rPr>
              <a:t> God took the man and put him into the garden of Eden to cultivate it and keep it. The L</a:t>
            </a:r>
            <a:r>
              <a:rPr lang="en-US" i="1" cap="small" dirty="0">
                <a:effectLst/>
              </a:rPr>
              <a:t>ord</a:t>
            </a:r>
            <a:r>
              <a:rPr lang="en-US" i="1" dirty="0">
                <a:effectLst/>
              </a:rPr>
              <a:t> God commanded the man, saying, ‘From any tree of the garden you may eat freely; but from the tree of the knowledge of good and evil you shall not eat, for in the day that you eat from it you will surely die.’”</a:t>
            </a:r>
            <a:r>
              <a:rPr lang="en-US" i="1" dirty="0"/>
              <a:t> </a:t>
            </a:r>
            <a:r>
              <a:rPr lang="en-US" b="1" dirty="0">
                <a:solidFill>
                  <a:srgbClr val="FF0000"/>
                </a:solidFill>
              </a:rPr>
              <a:t>(Genesis 2:15-17)</a:t>
            </a:r>
          </a:p>
          <a:p>
            <a:pPr marL="0" indent="0" algn="ctr">
              <a:lnSpc>
                <a:spcPct val="90000"/>
              </a:lnSpc>
              <a:buNone/>
              <a:defRPr/>
            </a:pPr>
            <a:r>
              <a:rPr lang="en-US" i="1" dirty="0">
                <a:effectLst/>
              </a:rPr>
              <a:t>“For this reason a man shall leave his father and his mother, and be joined to his wife; and they shall become one flesh.” </a:t>
            </a:r>
            <a:r>
              <a:rPr lang="en-US" b="1" dirty="0">
                <a:solidFill>
                  <a:srgbClr val="FF0000"/>
                </a:solidFill>
                <a:effectLst>
                  <a:outerShdw blurRad="38100" dist="38100" dir="2700000" algn="tl">
                    <a:srgbClr val="000000">
                      <a:alpha val="43137"/>
                    </a:srgbClr>
                  </a:outerShdw>
                </a:effectLst>
              </a:rPr>
              <a:t>(Genesis 2:24)</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075">
                                            <p:txEl>
                                              <p:pRg st="1" end="1"/>
                                            </p:txEl>
                                          </p:spTgt>
                                        </p:tgtEl>
                                        <p:attrNameLst>
                                          <p:attrName>style.visibility</p:attrName>
                                        </p:attrNameLst>
                                      </p:cBhvr>
                                      <p:to>
                                        <p:strVal val="visible"/>
                                      </p:to>
                                    </p:set>
                                    <p:animEffect transition="in" filter="fade">
                                      <p:cBhvr>
                                        <p:cTn id="7" dur="1000"/>
                                        <p:tgtEl>
                                          <p:spTgt spid="3075">
                                            <p:txEl>
                                              <p:pRg st="1" end="1"/>
                                            </p:txEl>
                                          </p:spTgt>
                                        </p:tgtEl>
                                      </p:cBhvr>
                                    </p:animEffect>
                                    <p:anim calcmode="lin" valueType="num">
                                      <p:cBhvr>
                                        <p:cTn id="8" dur="1000" fill="hold"/>
                                        <p:tgtEl>
                                          <p:spTgt spid="3075">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075">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075">
                                            <p:txEl>
                                              <p:pRg st="2" end="2"/>
                                            </p:txEl>
                                          </p:spTgt>
                                        </p:tgtEl>
                                        <p:attrNameLst>
                                          <p:attrName>style.visibility</p:attrName>
                                        </p:attrNameLst>
                                      </p:cBhvr>
                                      <p:to>
                                        <p:strVal val="visible"/>
                                      </p:to>
                                    </p:set>
                                    <p:animEffect transition="in" filter="fade">
                                      <p:cBhvr>
                                        <p:cTn id="14" dur="1000"/>
                                        <p:tgtEl>
                                          <p:spTgt spid="3075">
                                            <p:txEl>
                                              <p:pRg st="2" end="2"/>
                                            </p:txEl>
                                          </p:spTgt>
                                        </p:tgtEl>
                                      </p:cBhvr>
                                    </p:animEffect>
                                    <p:anim calcmode="lin" valueType="num">
                                      <p:cBhvr>
                                        <p:cTn id="15" dur="1000" fill="hold"/>
                                        <p:tgtEl>
                                          <p:spTgt spid="3075">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075">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5" grpId="0" uiExpand="1"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B62182D-20C8-5D90-0656-FA260CA360B4}"/>
            </a:ext>
          </a:extLst>
        </p:cNvPr>
        <p:cNvGrpSpPr/>
        <p:nvPr/>
      </p:nvGrpSpPr>
      <p:grpSpPr>
        <a:xfrm>
          <a:off x="0" y="0"/>
          <a:ext cx="0" cy="0"/>
          <a:chOff x="0" y="0"/>
          <a:chExt cx="0" cy="0"/>
        </a:xfrm>
      </p:grpSpPr>
      <p:sp>
        <p:nvSpPr>
          <p:cNvPr id="3074" name="Rectangle 2">
            <a:extLst>
              <a:ext uri="{FF2B5EF4-FFF2-40B4-BE49-F238E27FC236}">
                <a16:creationId xmlns:a16="http://schemas.microsoft.com/office/drawing/2014/main" id="{8CE8F0B6-14B7-99DF-0044-70477950C429}"/>
              </a:ext>
            </a:extLst>
          </p:cNvPr>
          <p:cNvSpPr>
            <a:spLocks noGrp="1" noChangeArrowheads="1"/>
          </p:cNvSpPr>
          <p:nvPr>
            <p:ph type="title"/>
          </p:nvPr>
        </p:nvSpPr>
        <p:spPr>
          <a:xfrm>
            <a:off x="447907" y="152400"/>
            <a:ext cx="8229600" cy="792162"/>
          </a:xfrm>
        </p:spPr>
        <p:txBody>
          <a:bodyPr/>
          <a:lstStyle/>
          <a:p>
            <a:pPr>
              <a:defRPr/>
            </a:pPr>
            <a:r>
              <a:rPr lang="en-US" dirty="0"/>
              <a:t>Therefore, God has the right to:</a:t>
            </a:r>
          </a:p>
        </p:txBody>
      </p:sp>
      <p:sp>
        <p:nvSpPr>
          <p:cNvPr id="3075" name="Rectangle 3">
            <a:extLst>
              <a:ext uri="{FF2B5EF4-FFF2-40B4-BE49-F238E27FC236}">
                <a16:creationId xmlns:a16="http://schemas.microsoft.com/office/drawing/2014/main" id="{3D7B7349-4560-2CEC-898F-6A56E430D171}"/>
              </a:ext>
            </a:extLst>
          </p:cNvPr>
          <p:cNvSpPr>
            <a:spLocks noGrp="1" noChangeArrowheads="1"/>
          </p:cNvSpPr>
          <p:nvPr>
            <p:ph idx="1"/>
          </p:nvPr>
        </p:nvSpPr>
        <p:spPr>
          <a:xfrm>
            <a:off x="457200" y="944562"/>
            <a:ext cx="8458200" cy="5761038"/>
          </a:xfrm>
        </p:spPr>
        <p:txBody>
          <a:bodyPr/>
          <a:lstStyle/>
          <a:p>
            <a:pPr>
              <a:lnSpc>
                <a:spcPct val="90000"/>
              </a:lnSpc>
              <a:defRPr/>
            </a:pPr>
            <a:r>
              <a:rPr lang="en-US" dirty="0"/>
              <a:t>Make divine laws and require man to obey.</a:t>
            </a:r>
          </a:p>
          <a:p>
            <a:pPr marL="0" indent="0" algn="ctr">
              <a:lnSpc>
                <a:spcPct val="90000"/>
              </a:lnSpc>
              <a:buNone/>
              <a:defRPr/>
            </a:pPr>
            <a:r>
              <a:rPr lang="en-US" i="1" dirty="0">
                <a:effectLst/>
              </a:rPr>
              <a:t>“Not everyone who says to Me, ‘Lord, Lord,’ will enter the kingdom of heaven, but he who does the will of My Father who is in heaven will enter.” </a:t>
            </a:r>
            <a:r>
              <a:rPr lang="en-US" b="1" dirty="0">
                <a:solidFill>
                  <a:srgbClr val="FF0000"/>
                </a:solidFill>
              </a:rPr>
              <a:t>(Matthew 7:21)</a:t>
            </a:r>
          </a:p>
          <a:p>
            <a:pPr marL="0" indent="0" algn="ctr">
              <a:lnSpc>
                <a:spcPct val="90000"/>
              </a:lnSpc>
              <a:buNone/>
              <a:defRPr/>
            </a:pPr>
            <a:r>
              <a:rPr lang="en-US" i="1" dirty="0">
                <a:effectLst/>
              </a:rPr>
              <a:t>“And having been made perfect, He became to all those who obey Him the source of eternal salvation …”</a:t>
            </a:r>
            <a:br>
              <a:rPr lang="en-US" i="1" dirty="0">
                <a:effectLst/>
              </a:rPr>
            </a:br>
            <a:r>
              <a:rPr lang="en-US" b="1" dirty="0">
                <a:solidFill>
                  <a:srgbClr val="FF0000"/>
                </a:solidFill>
              </a:rPr>
              <a:t>(Hebrews 5:9)</a:t>
            </a:r>
          </a:p>
          <a:p>
            <a:pPr marL="0" indent="0" algn="ctr">
              <a:lnSpc>
                <a:spcPct val="90000"/>
              </a:lnSpc>
              <a:buNone/>
              <a:defRPr/>
            </a:pPr>
            <a:r>
              <a:rPr lang="en-US" i="1" dirty="0">
                <a:effectLst/>
              </a:rPr>
              <a:t>“‘For My thoughts are not your thoughts, nor are your ways My ways,’ declares the Lord. ‘For as the heavens are higher than the earth, so are My ways higher than your ways and My thoughts than your thoughts.’” </a:t>
            </a:r>
            <a:r>
              <a:rPr lang="en-US" b="1" dirty="0">
                <a:solidFill>
                  <a:srgbClr val="FF0000"/>
                </a:solidFill>
              </a:rPr>
              <a:t>(Isaiah 55:8-9)</a:t>
            </a:r>
            <a:endParaRPr lang="en-US" dirty="0"/>
          </a:p>
          <a:p>
            <a:pPr>
              <a:lnSpc>
                <a:spcPct val="90000"/>
              </a:lnSpc>
              <a:defRPr/>
            </a:pPr>
            <a:endParaRPr lang="en-US" dirty="0"/>
          </a:p>
        </p:txBody>
      </p:sp>
    </p:spTree>
    <p:extLst>
      <p:ext uri="{BB962C8B-B14F-4D97-AF65-F5344CB8AC3E}">
        <p14:creationId xmlns:p14="http://schemas.microsoft.com/office/powerpoint/2010/main" val="8178965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075">
                                            <p:txEl>
                                              <p:pRg st="1" end="1"/>
                                            </p:txEl>
                                          </p:spTgt>
                                        </p:tgtEl>
                                        <p:attrNameLst>
                                          <p:attrName>style.visibility</p:attrName>
                                        </p:attrNameLst>
                                      </p:cBhvr>
                                      <p:to>
                                        <p:strVal val="visible"/>
                                      </p:to>
                                    </p:set>
                                    <p:animEffect transition="in" filter="fade">
                                      <p:cBhvr>
                                        <p:cTn id="7" dur="1000"/>
                                        <p:tgtEl>
                                          <p:spTgt spid="3075">
                                            <p:txEl>
                                              <p:pRg st="1" end="1"/>
                                            </p:txEl>
                                          </p:spTgt>
                                        </p:tgtEl>
                                      </p:cBhvr>
                                    </p:animEffect>
                                    <p:anim calcmode="lin" valueType="num">
                                      <p:cBhvr>
                                        <p:cTn id="8" dur="1000" fill="hold"/>
                                        <p:tgtEl>
                                          <p:spTgt spid="3075">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075">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075">
                                            <p:txEl>
                                              <p:pRg st="2" end="2"/>
                                            </p:txEl>
                                          </p:spTgt>
                                        </p:tgtEl>
                                        <p:attrNameLst>
                                          <p:attrName>style.visibility</p:attrName>
                                        </p:attrNameLst>
                                      </p:cBhvr>
                                      <p:to>
                                        <p:strVal val="visible"/>
                                      </p:to>
                                    </p:set>
                                    <p:animEffect transition="in" filter="fade">
                                      <p:cBhvr>
                                        <p:cTn id="14" dur="1000"/>
                                        <p:tgtEl>
                                          <p:spTgt spid="3075">
                                            <p:txEl>
                                              <p:pRg st="2" end="2"/>
                                            </p:txEl>
                                          </p:spTgt>
                                        </p:tgtEl>
                                      </p:cBhvr>
                                    </p:animEffect>
                                    <p:anim calcmode="lin" valueType="num">
                                      <p:cBhvr>
                                        <p:cTn id="15" dur="1000" fill="hold"/>
                                        <p:tgtEl>
                                          <p:spTgt spid="3075">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075">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075">
                                            <p:txEl>
                                              <p:pRg st="3" end="3"/>
                                            </p:txEl>
                                          </p:spTgt>
                                        </p:tgtEl>
                                        <p:attrNameLst>
                                          <p:attrName>style.visibility</p:attrName>
                                        </p:attrNameLst>
                                      </p:cBhvr>
                                      <p:to>
                                        <p:strVal val="visible"/>
                                      </p:to>
                                    </p:set>
                                    <p:animEffect transition="in" filter="fade">
                                      <p:cBhvr>
                                        <p:cTn id="21" dur="1000"/>
                                        <p:tgtEl>
                                          <p:spTgt spid="3075">
                                            <p:txEl>
                                              <p:pRg st="3" end="3"/>
                                            </p:txEl>
                                          </p:spTgt>
                                        </p:tgtEl>
                                      </p:cBhvr>
                                    </p:animEffect>
                                    <p:anim calcmode="lin" valueType="num">
                                      <p:cBhvr>
                                        <p:cTn id="22" dur="1000" fill="hold"/>
                                        <p:tgtEl>
                                          <p:spTgt spid="3075">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3075">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5" grpId="0" uiExpand="1"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C30DAB0-7D50-7509-7E3A-09AF306EFDEE}"/>
            </a:ext>
          </a:extLst>
        </p:cNvPr>
        <p:cNvGrpSpPr/>
        <p:nvPr/>
      </p:nvGrpSpPr>
      <p:grpSpPr>
        <a:xfrm>
          <a:off x="0" y="0"/>
          <a:ext cx="0" cy="0"/>
          <a:chOff x="0" y="0"/>
          <a:chExt cx="0" cy="0"/>
        </a:xfrm>
      </p:grpSpPr>
      <p:sp>
        <p:nvSpPr>
          <p:cNvPr id="3074" name="Rectangle 2">
            <a:extLst>
              <a:ext uri="{FF2B5EF4-FFF2-40B4-BE49-F238E27FC236}">
                <a16:creationId xmlns:a16="http://schemas.microsoft.com/office/drawing/2014/main" id="{A991B76C-F97A-9864-64BD-E463968133C6}"/>
              </a:ext>
            </a:extLst>
          </p:cNvPr>
          <p:cNvSpPr>
            <a:spLocks noGrp="1" noChangeArrowheads="1"/>
          </p:cNvSpPr>
          <p:nvPr>
            <p:ph type="title"/>
          </p:nvPr>
        </p:nvSpPr>
        <p:spPr>
          <a:xfrm>
            <a:off x="460917" y="152400"/>
            <a:ext cx="8229600" cy="868362"/>
          </a:xfrm>
        </p:spPr>
        <p:txBody>
          <a:bodyPr/>
          <a:lstStyle/>
          <a:p>
            <a:pPr>
              <a:defRPr/>
            </a:pPr>
            <a:r>
              <a:rPr lang="en-US" dirty="0"/>
              <a:t>Therefore, God has the right to:</a:t>
            </a:r>
          </a:p>
        </p:txBody>
      </p:sp>
      <p:sp>
        <p:nvSpPr>
          <p:cNvPr id="3075" name="Rectangle 3">
            <a:extLst>
              <a:ext uri="{FF2B5EF4-FFF2-40B4-BE49-F238E27FC236}">
                <a16:creationId xmlns:a16="http://schemas.microsoft.com/office/drawing/2014/main" id="{788A6D09-35CB-D678-ACF0-E14A573F5880}"/>
              </a:ext>
            </a:extLst>
          </p:cNvPr>
          <p:cNvSpPr>
            <a:spLocks noGrp="1" noChangeArrowheads="1"/>
          </p:cNvSpPr>
          <p:nvPr>
            <p:ph idx="1"/>
          </p:nvPr>
        </p:nvSpPr>
        <p:spPr>
          <a:xfrm>
            <a:off x="254619" y="914400"/>
            <a:ext cx="8634761" cy="5791200"/>
          </a:xfrm>
        </p:spPr>
        <p:txBody>
          <a:bodyPr/>
          <a:lstStyle/>
          <a:p>
            <a:pPr>
              <a:lnSpc>
                <a:spcPct val="90000"/>
              </a:lnSpc>
              <a:defRPr/>
            </a:pPr>
            <a:r>
              <a:rPr lang="en-US" dirty="0"/>
              <a:t>Condemn every religious teaching of man. </a:t>
            </a:r>
          </a:p>
          <a:p>
            <a:pPr marL="0" indent="0" algn="ctr">
              <a:lnSpc>
                <a:spcPct val="90000"/>
              </a:lnSpc>
              <a:buNone/>
              <a:defRPr/>
            </a:pPr>
            <a:r>
              <a:rPr lang="en-US" sz="2800" i="1" dirty="0">
                <a:effectLst/>
              </a:rPr>
              <a:t>“Anyone who goes too far and does not abide in the teaching of Christ, does not have God; the one who abides in the teaching, he has both the Father and the Son.” </a:t>
            </a:r>
            <a:r>
              <a:rPr lang="en-US" sz="2800" b="1" dirty="0">
                <a:solidFill>
                  <a:srgbClr val="FF0000"/>
                </a:solidFill>
              </a:rPr>
              <a:t>(2 John 9)</a:t>
            </a:r>
          </a:p>
          <a:p>
            <a:pPr marL="0" indent="0" algn="ctr">
              <a:lnSpc>
                <a:spcPct val="90000"/>
              </a:lnSpc>
              <a:buNone/>
              <a:defRPr/>
            </a:pPr>
            <a:r>
              <a:rPr lang="en-US" sz="2800" i="1" dirty="0">
                <a:effectLst/>
              </a:rPr>
              <a:t>“I am amazed that you are so quickly deserting Him who called you by the grace of Christ, for a different gospel; which is really not another; only there are some who are disturbing you and want to distort the gospel of Christ. But even if we, or an angel from heaven, should preach to you a gospel contrary to what we have preached to you, he is to be accursed! As we have said before, so I say again now, if any man is preaching to you a gospel contrary to what you received, he is to be accursed!” </a:t>
            </a:r>
            <a:r>
              <a:rPr lang="en-US" sz="2800" b="1" dirty="0">
                <a:solidFill>
                  <a:srgbClr val="FF0000"/>
                </a:solidFill>
              </a:rPr>
              <a:t>(Galatians 1:6-9)</a:t>
            </a:r>
          </a:p>
          <a:p>
            <a:pPr marL="0" indent="0" algn="ctr">
              <a:lnSpc>
                <a:spcPct val="90000"/>
              </a:lnSpc>
              <a:buNone/>
              <a:defRPr/>
            </a:pPr>
            <a:r>
              <a:rPr lang="en-US" sz="2800" i="1" dirty="0">
                <a:effectLst/>
              </a:rPr>
              <a:t>“But He answered and said, ‘Every plant which My heavenly Father did not plant shall be uprooted.’” </a:t>
            </a:r>
            <a:r>
              <a:rPr lang="en-US" sz="2800" b="1" dirty="0">
                <a:solidFill>
                  <a:srgbClr val="FF0000"/>
                </a:solidFill>
              </a:rPr>
              <a:t>(Matthew 15:13)</a:t>
            </a:r>
          </a:p>
        </p:txBody>
      </p:sp>
    </p:spTree>
    <p:extLst>
      <p:ext uri="{BB962C8B-B14F-4D97-AF65-F5344CB8AC3E}">
        <p14:creationId xmlns:p14="http://schemas.microsoft.com/office/powerpoint/2010/main" val="5244603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075">
                                            <p:txEl>
                                              <p:pRg st="1" end="1"/>
                                            </p:txEl>
                                          </p:spTgt>
                                        </p:tgtEl>
                                        <p:attrNameLst>
                                          <p:attrName>style.visibility</p:attrName>
                                        </p:attrNameLst>
                                      </p:cBhvr>
                                      <p:to>
                                        <p:strVal val="visible"/>
                                      </p:to>
                                    </p:set>
                                    <p:animEffect transition="in" filter="fade">
                                      <p:cBhvr>
                                        <p:cTn id="7" dur="1000"/>
                                        <p:tgtEl>
                                          <p:spTgt spid="3075">
                                            <p:txEl>
                                              <p:pRg st="1" end="1"/>
                                            </p:txEl>
                                          </p:spTgt>
                                        </p:tgtEl>
                                      </p:cBhvr>
                                    </p:animEffect>
                                    <p:anim calcmode="lin" valueType="num">
                                      <p:cBhvr>
                                        <p:cTn id="8" dur="1000" fill="hold"/>
                                        <p:tgtEl>
                                          <p:spTgt spid="3075">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075">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075">
                                            <p:txEl>
                                              <p:pRg st="2" end="2"/>
                                            </p:txEl>
                                          </p:spTgt>
                                        </p:tgtEl>
                                        <p:attrNameLst>
                                          <p:attrName>style.visibility</p:attrName>
                                        </p:attrNameLst>
                                      </p:cBhvr>
                                      <p:to>
                                        <p:strVal val="visible"/>
                                      </p:to>
                                    </p:set>
                                    <p:animEffect transition="in" filter="fade">
                                      <p:cBhvr>
                                        <p:cTn id="14" dur="1000"/>
                                        <p:tgtEl>
                                          <p:spTgt spid="3075">
                                            <p:txEl>
                                              <p:pRg st="2" end="2"/>
                                            </p:txEl>
                                          </p:spTgt>
                                        </p:tgtEl>
                                      </p:cBhvr>
                                    </p:animEffect>
                                    <p:anim calcmode="lin" valueType="num">
                                      <p:cBhvr>
                                        <p:cTn id="15" dur="1000" fill="hold"/>
                                        <p:tgtEl>
                                          <p:spTgt spid="3075">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075">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075">
                                            <p:txEl>
                                              <p:pRg st="3" end="3"/>
                                            </p:txEl>
                                          </p:spTgt>
                                        </p:tgtEl>
                                        <p:attrNameLst>
                                          <p:attrName>style.visibility</p:attrName>
                                        </p:attrNameLst>
                                      </p:cBhvr>
                                      <p:to>
                                        <p:strVal val="visible"/>
                                      </p:to>
                                    </p:set>
                                    <p:animEffect transition="in" filter="fade">
                                      <p:cBhvr>
                                        <p:cTn id="21" dur="1000"/>
                                        <p:tgtEl>
                                          <p:spTgt spid="3075">
                                            <p:txEl>
                                              <p:pRg st="3" end="3"/>
                                            </p:txEl>
                                          </p:spTgt>
                                        </p:tgtEl>
                                      </p:cBhvr>
                                    </p:animEffect>
                                    <p:anim calcmode="lin" valueType="num">
                                      <p:cBhvr>
                                        <p:cTn id="22" dur="1000" fill="hold"/>
                                        <p:tgtEl>
                                          <p:spTgt spid="3075">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3075">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5" grpId="0" uiExpand="1"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B901DE3-A9E0-EED1-16CA-0817D568FA0D}"/>
            </a:ext>
          </a:extLst>
        </p:cNvPr>
        <p:cNvGrpSpPr/>
        <p:nvPr/>
      </p:nvGrpSpPr>
      <p:grpSpPr>
        <a:xfrm>
          <a:off x="0" y="0"/>
          <a:ext cx="0" cy="0"/>
          <a:chOff x="0" y="0"/>
          <a:chExt cx="0" cy="0"/>
        </a:xfrm>
      </p:grpSpPr>
      <p:sp>
        <p:nvSpPr>
          <p:cNvPr id="3074" name="Rectangle 2">
            <a:extLst>
              <a:ext uri="{FF2B5EF4-FFF2-40B4-BE49-F238E27FC236}">
                <a16:creationId xmlns:a16="http://schemas.microsoft.com/office/drawing/2014/main" id="{5FD728D7-C9C1-EA76-C3EA-6F377D269B07}"/>
              </a:ext>
            </a:extLst>
          </p:cNvPr>
          <p:cNvSpPr>
            <a:spLocks noGrp="1" noChangeArrowheads="1"/>
          </p:cNvSpPr>
          <p:nvPr>
            <p:ph type="title"/>
          </p:nvPr>
        </p:nvSpPr>
        <p:spPr>
          <a:xfrm>
            <a:off x="460917" y="152400"/>
            <a:ext cx="8229600" cy="868362"/>
          </a:xfrm>
        </p:spPr>
        <p:txBody>
          <a:bodyPr/>
          <a:lstStyle/>
          <a:p>
            <a:pPr>
              <a:defRPr/>
            </a:pPr>
            <a:r>
              <a:rPr lang="en-US" dirty="0"/>
              <a:t>Therefore, God has the right to:</a:t>
            </a:r>
          </a:p>
        </p:txBody>
      </p:sp>
      <p:sp>
        <p:nvSpPr>
          <p:cNvPr id="3075" name="Rectangle 3">
            <a:extLst>
              <a:ext uri="{FF2B5EF4-FFF2-40B4-BE49-F238E27FC236}">
                <a16:creationId xmlns:a16="http://schemas.microsoft.com/office/drawing/2014/main" id="{74242D9E-E91E-B797-D109-725E58CED0E4}"/>
              </a:ext>
            </a:extLst>
          </p:cNvPr>
          <p:cNvSpPr>
            <a:spLocks noGrp="1" noChangeArrowheads="1"/>
          </p:cNvSpPr>
          <p:nvPr>
            <p:ph idx="1"/>
          </p:nvPr>
        </p:nvSpPr>
        <p:spPr>
          <a:xfrm>
            <a:off x="152400" y="990600"/>
            <a:ext cx="8839200" cy="5867400"/>
          </a:xfrm>
        </p:spPr>
        <p:txBody>
          <a:bodyPr/>
          <a:lstStyle/>
          <a:p>
            <a:pPr>
              <a:lnSpc>
                <a:spcPct val="90000"/>
              </a:lnSpc>
              <a:defRPr/>
            </a:pPr>
            <a:r>
              <a:rPr lang="en-US" dirty="0"/>
              <a:t>Condemn every religious teaching of man. </a:t>
            </a:r>
          </a:p>
          <a:p>
            <a:pPr marL="0" indent="0" algn="ctr">
              <a:lnSpc>
                <a:spcPct val="90000"/>
              </a:lnSpc>
              <a:buNone/>
              <a:defRPr/>
            </a:pPr>
            <a:r>
              <a:rPr lang="en-US" sz="2800" i="1" dirty="0">
                <a:effectLst/>
              </a:rPr>
              <a:t>“You hypocrites, rightly did Isaiah prophesy of you: ‘</a:t>
            </a:r>
            <a:r>
              <a:rPr lang="en-US" sz="2800" i="1" cap="small" dirty="0">
                <a:effectLst/>
              </a:rPr>
              <a:t>This people honors Me with their lips, But their heart is far away from Me. But in vain do they worship Me, Teaching as doctrines the precepts of men.</a:t>
            </a:r>
            <a:r>
              <a:rPr lang="en-US" sz="2800" i="1" dirty="0">
                <a:effectLst/>
              </a:rPr>
              <a:t>’” </a:t>
            </a:r>
            <a:r>
              <a:rPr lang="en-US" sz="2800" b="1" dirty="0">
                <a:solidFill>
                  <a:srgbClr val="FF0000"/>
                </a:solidFill>
              </a:rPr>
              <a:t>(Matthew 15:7-9)</a:t>
            </a:r>
          </a:p>
          <a:p>
            <a:pPr marL="0" indent="0" algn="ctr">
              <a:lnSpc>
                <a:spcPct val="90000"/>
              </a:lnSpc>
              <a:buNone/>
              <a:defRPr/>
            </a:pPr>
            <a:r>
              <a:rPr lang="en-US" sz="2800" i="1" dirty="0">
                <a:effectLst/>
              </a:rPr>
              <a:t>“Now I urge you, brethren, keep your eye on those who cause dissensions and hindrances contrary to the teaching which you learned, and turn away from them.” </a:t>
            </a:r>
            <a:r>
              <a:rPr lang="en-US" sz="2800" b="1" dirty="0">
                <a:solidFill>
                  <a:srgbClr val="FF0000"/>
                </a:solidFill>
              </a:rPr>
              <a:t>(Romans 16:17)</a:t>
            </a:r>
          </a:p>
          <a:p>
            <a:pPr marL="0" indent="0" algn="ctr">
              <a:lnSpc>
                <a:spcPct val="90000"/>
              </a:lnSpc>
              <a:buNone/>
              <a:defRPr/>
            </a:pPr>
            <a:r>
              <a:rPr lang="en-US" sz="2800" i="1" dirty="0">
                <a:effectLst/>
              </a:rPr>
              <a:t>“See to it that no one takes you captive through philosophy and empty deception, according to the tradition of men, according to the elementary principles of the world, rather than according to Christ.” </a:t>
            </a:r>
            <a:br>
              <a:rPr lang="en-US" sz="2800" i="1" dirty="0">
                <a:effectLst/>
              </a:rPr>
            </a:br>
            <a:r>
              <a:rPr lang="en-US" sz="2800" b="1" dirty="0">
                <a:solidFill>
                  <a:srgbClr val="FF0000"/>
                </a:solidFill>
              </a:rPr>
              <a:t>(Colossians 2:8)</a:t>
            </a:r>
          </a:p>
        </p:txBody>
      </p:sp>
    </p:spTree>
    <p:extLst>
      <p:ext uri="{BB962C8B-B14F-4D97-AF65-F5344CB8AC3E}">
        <p14:creationId xmlns:p14="http://schemas.microsoft.com/office/powerpoint/2010/main" val="37163495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075">
                                            <p:txEl>
                                              <p:pRg st="1" end="1"/>
                                            </p:txEl>
                                          </p:spTgt>
                                        </p:tgtEl>
                                        <p:attrNameLst>
                                          <p:attrName>style.visibility</p:attrName>
                                        </p:attrNameLst>
                                      </p:cBhvr>
                                      <p:to>
                                        <p:strVal val="visible"/>
                                      </p:to>
                                    </p:set>
                                    <p:animEffect transition="in" filter="fade">
                                      <p:cBhvr>
                                        <p:cTn id="7" dur="1000"/>
                                        <p:tgtEl>
                                          <p:spTgt spid="3075">
                                            <p:txEl>
                                              <p:pRg st="1" end="1"/>
                                            </p:txEl>
                                          </p:spTgt>
                                        </p:tgtEl>
                                      </p:cBhvr>
                                    </p:animEffect>
                                    <p:anim calcmode="lin" valueType="num">
                                      <p:cBhvr>
                                        <p:cTn id="8" dur="1000" fill="hold"/>
                                        <p:tgtEl>
                                          <p:spTgt spid="3075">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075">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075">
                                            <p:txEl>
                                              <p:pRg st="2" end="2"/>
                                            </p:txEl>
                                          </p:spTgt>
                                        </p:tgtEl>
                                        <p:attrNameLst>
                                          <p:attrName>style.visibility</p:attrName>
                                        </p:attrNameLst>
                                      </p:cBhvr>
                                      <p:to>
                                        <p:strVal val="visible"/>
                                      </p:to>
                                    </p:set>
                                    <p:animEffect transition="in" filter="fade">
                                      <p:cBhvr>
                                        <p:cTn id="14" dur="1000"/>
                                        <p:tgtEl>
                                          <p:spTgt spid="3075">
                                            <p:txEl>
                                              <p:pRg st="2" end="2"/>
                                            </p:txEl>
                                          </p:spTgt>
                                        </p:tgtEl>
                                      </p:cBhvr>
                                    </p:animEffect>
                                    <p:anim calcmode="lin" valueType="num">
                                      <p:cBhvr>
                                        <p:cTn id="15" dur="1000" fill="hold"/>
                                        <p:tgtEl>
                                          <p:spTgt spid="3075">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075">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075">
                                            <p:txEl>
                                              <p:pRg st="3" end="3"/>
                                            </p:txEl>
                                          </p:spTgt>
                                        </p:tgtEl>
                                        <p:attrNameLst>
                                          <p:attrName>style.visibility</p:attrName>
                                        </p:attrNameLst>
                                      </p:cBhvr>
                                      <p:to>
                                        <p:strVal val="visible"/>
                                      </p:to>
                                    </p:set>
                                    <p:animEffect transition="in" filter="fade">
                                      <p:cBhvr>
                                        <p:cTn id="21" dur="1000"/>
                                        <p:tgtEl>
                                          <p:spTgt spid="3075">
                                            <p:txEl>
                                              <p:pRg st="3" end="3"/>
                                            </p:txEl>
                                          </p:spTgt>
                                        </p:tgtEl>
                                      </p:cBhvr>
                                    </p:animEffect>
                                    <p:anim calcmode="lin" valueType="num">
                                      <p:cBhvr>
                                        <p:cTn id="22" dur="1000" fill="hold"/>
                                        <p:tgtEl>
                                          <p:spTgt spid="3075">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3075">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5" grpId="0" uiExpand="1"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09891AC-DB67-9FDB-21F3-3CC43EED33F8}"/>
            </a:ext>
          </a:extLst>
        </p:cNvPr>
        <p:cNvGrpSpPr/>
        <p:nvPr/>
      </p:nvGrpSpPr>
      <p:grpSpPr>
        <a:xfrm>
          <a:off x="0" y="0"/>
          <a:ext cx="0" cy="0"/>
          <a:chOff x="0" y="0"/>
          <a:chExt cx="0" cy="0"/>
        </a:xfrm>
      </p:grpSpPr>
      <p:sp>
        <p:nvSpPr>
          <p:cNvPr id="3074" name="Rectangle 2">
            <a:extLst>
              <a:ext uri="{FF2B5EF4-FFF2-40B4-BE49-F238E27FC236}">
                <a16:creationId xmlns:a16="http://schemas.microsoft.com/office/drawing/2014/main" id="{01B67A2F-2CAD-4949-3D1B-E260755AB667}"/>
              </a:ext>
            </a:extLst>
          </p:cNvPr>
          <p:cNvSpPr>
            <a:spLocks noGrp="1" noChangeArrowheads="1"/>
          </p:cNvSpPr>
          <p:nvPr>
            <p:ph type="title"/>
          </p:nvPr>
        </p:nvSpPr>
        <p:spPr>
          <a:xfrm>
            <a:off x="444190" y="152400"/>
            <a:ext cx="8229600" cy="868362"/>
          </a:xfrm>
        </p:spPr>
        <p:txBody>
          <a:bodyPr/>
          <a:lstStyle/>
          <a:p>
            <a:pPr>
              <a:defRPr/>
            </a:pPr>
            <a:r>
              <a:rPr lang="en-US" dirty="0"/>
              <a:t>Therefore, God has the right to:</a:t>
            </a:r>
          </a:p>
        </p:txBody>
      </p:sp>
      <p:sp>
        <p:nvSpPr>
          <p:cNvPr id="3075" name="Rectangle 3">
            <a:extLst>
              <a:ext uri="{FF2B5EF4-FFF2-40B4-BE49-F238E27FC236}">
                <a16:creationId xmlns:a16="http://schemas.microsoft.com/office/drawing/2014/main" id="{048D063F-704E-3E21-04E3-76E6C978E03D}"/>
              </a:ext>
            </a:extLst>
          </p:cNvPr>
          <p:cNvSpPr>
            <a:spLocks noGrp="1" noChangeArrowheads="1"/>
          </p:cNvSpPr>
          <p:nvPr>
            <p:ph idx="1"/>
          </p:nvPr>
        </p:nvSpPr>
        <p:spPr>
          <a:xfrm>
            <a:off x="672790" y="1020762"/>
            <a:ext cx="7772400" cy="5684838"/>
          </a:xfrm>
        </p:spPr>
        <p:txBody>
          <a:bodyPr/>
          <a:lstStyle/>
          <a:p>
            <a:pPr>
              <a:lnSpc>
                <a:spcPct val="90000"/>
              </a:lnSpc>
              <a:defRPr/>
            </a:pPr>
            <a:r>
              <a:rPr lang="en-US" dirty="0"/>
              <a:t>Specify the worship He will accept.</a:t>
            </a:r>
          </a:p>
          <a:p>
            <a:pPr marL="0" indent="0" algn="ctr">
              <a:lnSpc>
                <a:spcPct val="90000"/>
              </a:lnSpc>
              <a:buNone/>
              <a:defRPr/>
            </a:pPr>
            <a:r>
              <a:rPr lang="en-US" i="1" dirty="0">
                <a:effectLst/>
              </a:rPr>
              <a:t>“But an hour is coming, and now is, when the true worshipers will worship the Father in spirit and truth; for such people the Father seeks to be His worshipers. God is spirit, and those who worship Him must </a:t>
            </a:r>
            <a:r>
              <a:rPr lang="en-US" b="1" i="1" dirty="0">
                <a:effectLst/>
              </a:rPr>
              <a:t>worship in spirit and truth</a:t>
            </a:r>
            <a:r>
              <a:rPr lang="en-US" i="1" dirty="0">
                <a:effectLst/>
              </a:rPr>
              <a:t>.” </a:t>
            </a:r>
            <a:r>
              <a:rPr lang="en-US" b="1" dirty="0">
                <a:solidFill>
                  <a:srgbClr val="FF0000"/>
                </a:solidFill>
              </a:rPr>
              <a:t>(John 4:23-24)</a:t>
            </a:r>
          </a:p>
          <a:p>
            <a:pPr marL="0" indent="0" algn="ctr">
              <a:lnSpc>
                <a:spcPct val="90000"/>
              </a:lnSpc>
              <a:buNone/>
              <a:defRPr/>
            </a:pPr>
            <a:r>
              <a:rPr lang="en-US" i="1" dirty="0">
                <a:effectLst/>
              </a:rPr>
              <a:t>“Now these things, brethren, I have figuratively applied to myself and Apollos for your sakes, so that in us you may learn </a:t>
            </a:r>
            <a:r>
              <a:rPr lang="en-US" b="1" i="1" dirty="0">
                <a:effectLst/>
              </a:rPr>
              <a:t>not to exceed what is written</a:t>
            </a:r>
            <a:r>
              <a:rPr lang="en-US" i="1" dirty="0">
                <a:effectLst/>
              </a:rPr>
              <a:t>, so that no one of you will become arrogant in behalf of one against the other.” </a:t>
            </a:r>
            <a:r>
              <a:rPr lang="en-US" b="1" dirty="0">
                <a:solidFill>
                  <a:srgbClr val="FF0000"/>
                </a:solidFill>
              </a:rPr>
              <a:t>(1 Corinthians 4:6)</a:t>
            </a:r>
          </a:p>
          <a:p>
            <a:pPr>
              <a:lnSpc>
                <a:spcPct val="90000"/>
              </a:lnSpc>
              <a:defRPr/>
            </a:pPr>
            <a:endParaRPr lang="en-US" dirty="0"/>
          </a:p>
        </p:txBody>
      </p:sp>
    </p:spTree>
    <p:extLst>
      <p:ext uri="{BB962C8B-B14F-4D97-AF65-F5344CB8AC3E}">
        <p14:creationId xmlns:p14="http://schemas.microsoft.com/office/powerpoint/2010/main" val="6272859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075">
                                            <p:txEl>
                                              <p:pRg st="1" end="1"/>
                                            </p:txEl>
                                          </p:spTgt>
                                        </p:tgtEl>
                                        <p:attrNameLst>
                                          <p:attrName>style.visibility</p:attrName>
                                        </p:attrNameLst>
                                      </p:cBhvr>
                                      <p:to>
                                        <p:strVal val="visible"/>
                                      </p:to>
                                    </p:set>
                                    <p:animEffect transition="in" filter="fade">
                                      <p:cBhvr>
                                        <p:cTn id="7" dur="1000"/>
                                        <p:tgtEl>
                                          <p:spTgt spid="3075">
                                            <p:txEl>
                                              <p:pRg st="1" end="1"/>
                                            </p:txEl>
                                          </p:spTgt>
                                        </p:tgtEl>
                                      </p:cBhvr>
                                    </p:animEffect>
                                    <p:anim calcmode="lin" valueType="num">
                                      <p:cBhvr>
                                        <p:cTn id="8" dur="1000" fill="hold"/>
                                        <p:tgtEl>
                                          <p:spTgt spid="3075">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075">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075">
                                            <p:txEl>
                                              <p:pRg st="2" end="2"/>
                                            </p:txEl>
                                          </p:spTgt>
                                        </p:tgtEl>
                                        <p:attrNameLst>
                                          <p:attrName>style.visibility</p:attrName>
                                        </p:attrNameLst>
                                      </p:cBhvr>
                                      <p:to>
                                        <p:strVal val="visible"/>
                                      </p:to>
                                    </p:set>
                                    <p:animEffect transition="in" filter="fade">
                                      <p:cBhvr>
                                        <p:cTn id="14" dur="1000"/>
                                        <p:tgtEl>
                                          <p:spTgt spid="3075">
                                            <p:txEl>
                                              <p:pRg st="2" end="2"/>
                                            </p:txEl>
                                          </p:spTgt>
                                        </p:tgtEl>
                                      </p:cBhvr>
                                    </p:animEffect>
                                    <p:anim calcmode="lin" valueType="num">
                                      <p:cBhvr>
                                        <p:cTn id="15" dur="1000" fill="hold"/>
                                        <p:tgtEl>
                                          <p:spTgt spid="3075">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075">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5" grpId="0" uiExpand="1"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960080C-2F0A-77A4-ED68-D7190686DA70}"/>
            </a:ext>
          </a:extLst>
        </p:cNvPr>
        <p:cNvGrpSpPr/>
        <p:nvPr/>
      </p:nvGrpSpPr>
      <p:grpSpPr>
        <a:xfrm>
          <a:off x="0" y="0"/>
          <a:ext cx="0" cy="0"/>
          <a:chOff x="0" y="0"/>
          <a:chExt cx="0" cy="0"/>
        </a:xfrm>
      </p:grpSpPr>
      <p:sp>
        <p:nvSpPr>
          <p:cNvPr id="3074" name="Rectangle 2">
            <a:extLst>
              <a:ext uri="{FF2B5EF4-FFF2-40B4-BE49-F238E27FC236}">
                <a16:creationId xmlns:a16="http://schemas.microsoft.com/office/drawing/2014/main" id="{391286C8-C751-428E-4C56-2211562982B6}"/>
              </a:ext>
            </a:extLst>
          </p:cNvPr>
          <p:cNvSpPr>
            <a:spLocks noGrp="1" noChangeArrowheads="1"/>
          </p:cNvSpPr>
          <p:nvPr>
            <p:ph type="title"/>
          </p:nvPr>
        </p:nvSpPr>
        <p:spPr>
          <a:xfrm>
            <a:off x="444190" y="152400"/>
            <a:ext cx="8229600" cy="868362"/>
          </a:xfrm>
        </p:spPr>
        <p:txBody>
          <a:bodyPr/>
          <a:lstStyle/>
          <a:p>
            <a:pPr>
              <a:defRPr/>
            </a:pPr>
            <a:r>
              <a:rPr lang="en-US" dirty="0"/>
              <a:t>Therefore, God has the right to:</a:t>
            </a:r>
          </a:p>
        </p:txBody>
      </p:sp>
      <p:sp>
        <p:nvSpPr>
          <p:cNvPr id="3075" name="Rectangle 3">
            <a:extLst>
              <a:ext uri="{FF2B5EF4-FFF2-40B4-BE49-F238E27FC236}">
                <a16:creationId xmlns:a16="http://schemas.microsoft.com/office/drawing/2014/main" id="{20C6F871-33F8-F7F6-E28B-28D11831EED9}"/>
              </a:ext>
            </a:extLst>
          </p:cNvPr>
          <p:cNvSpPr>
            <a:spLocks noGrp="1" noChangeArrowheads="1"/>
          </p:cNvSpPr>
          <p:nvPr>
            <p:ph idx="1"/>
          </p:nvPr>
        </p:nvSpPr>
        <p:spPr>
          <a:xfrm>
            <a:off x="228600" y="1020762"/>
            <a:ext cx="8763000" cy="5684838"/>
          </a:xfrm>
        </p:spPr>
        <p:txBody>
          <a:bodyPr/>
          <a:lstStyle/>
          <a:p>
            <a:pPr>
              <a:lnSpc>
                <a:spcPct val="90000"/>
              </a:lnSpc>
              <a:defRPr/>
            </a:pPr>
            <a:r>
              <a:rPr lang="en-US" dirty="0"/>
              <a:t>Specify the worship He will accept.</a:t>
            </a:r>
          </a:p>
          <a:p>
            <a:pPr marL="0" indent="0" algn="ctr">
              <a:lnSpc>
                <a:spcPct val="90000"/>
              </a:lnSpc>
              <a:buNone/>
              <a:defRPr/>
            </a:pPr>
            <a:r>
              <a:rPr lang="en-US" sz="2800" i="1" dirty="0">
                <a:effectLst/>
              </a:rPr>
              <a:t>“So it came about in the course of time that Cain brought an offering to the Lord of the fruit of the ground. Abel, on his part also brought of the firstlings of his flock and of their fat portions. And the Lord had regard for Abel and for his offering; but for Cain and for his offering He had no regard. So Cain became very angry and his countenance fell.” </a:t>
            </a:r>
            <a:br>
              <a:rPr lang="en-US" sz="2800" i="1" dirty="0">
                <a:effectLst/>
              </a:rPr>
            </a:br>
            <a:r>
              <a:rPr lang="en-US" sz="2800" b="1" dirty="0">
                <a:solidFill>
                  <a:srgbClr val="FF0000"/>
                </a:solidFill>
              </a:rPr>
              <a:t>(Genesis 4:3-5)</a:t>
            </a:r>
          </a:p>
          <a:p>
            <a:pPr marL="0" indent="0" algn="ctr">
              <a:lnSpc>
                <a:spcPct val="90000"/>
              </a:lnSpc>
              <a:buNone/>
              <a:defRPr/>
            </a:pPr>
            <a:r>
              <a:rPr lang="en-US" sz="2800" i="1" dirty="0">
                <a:effectLst/>
              </a:rPr>
              <a:t>“</a:t>
            </a:r>
            <a:r>
              <a:rPr lang="en-US" sz="2800" b="1" i="1" dirty="0">
                <a:effectLst/>
              </a:rPr>
              <a:t>By faith </a:t>
            </a:r>
            <a:r>
              <a:rPr lang="en-US" sz="2800" i="1" dirty="0">
                <a:effectLst/>
              </a:rPr>
              <a:t>Abel offered to God a better sacrifice than Cain, through which he obtained the testimony that he was righteous, God testifying about his gifts, and through faith, though he is dead, he still speaks. ” </a:t>
            </a:r>
            <a:br>
              <a:rPr lang="en-US" sz="2800" i="1" dirty="0">
                <a:effectLst/>
              </a:rPr>
            </a:br>
            <a:r>
              <a:rPr lang="en-US" sz="2800" b="1" dirty="0">
                <a:solidFill>
                  <a:srgbClr val="FF0000"/>
                </a:solidFill>
              </a:rPr>
              <a:t>(Hebrews 11:4)</a:t>
            </a:r>
          </a:p>
          <a:p>
            <a:pPr marL="0" indent="0" algn="ctr">
              <a:lnSpc>
                <a:spcPct val="90000"/>
              </a:lnSpc>
              <a:buNone/>
              <a:defRPr/>
            </a:pPr>
            <a:r>
              <a:rPr lang="en-US" sz="2800" i="1" dirty="0">
                <a:effectLst/>
              </a:rPr>
              <a:t>“So then </a:t>
            </a:r>
            <a:r>
              <a:rPr lang="en-US" sz="2800" b="1" i="1" dirty="0">
                <a:effectLst/>
              </a:rPr>
              <a:t>faith comes by hearing</a:t>
            </a:r>
            <a:r>
              <a:rPr lang="en-US" sz="2800" i="1" dirty="0">
                <a:effectLst/>
              </a:rPr>
              <a:t>, and hearing by the word of God.”  </a:t>
            </a:r>
            <a:r>
              <a:rPr lang="en-US" sz="2800" b="1" dirty="0">
                <a:solidFill>
                  <a:srgbClr val="FF0000"/>
                </a:solidFill>
              </a:rPr>
              <a:t>(Romans 10:17 </a:t>
            </a:r>
            <a:r>
              <a:rPr lang="en-US" sz="2400" b="1" dirty="0">
                <a:solidFill>
                  <a:srgbClr val="FF0000"/>
                </a:solidFill>
              </a:rPr>
              <a:t>NKJV</a:t>
            </a:r>
            <a:r>
              <a:rPr lang="en-US" sz="2800" b="1" dirty="0">
                <a:solidFill>
                  <a:srgbClr val="FF0000"/>
                </a:solidFill>
              </a:rPr>
              <a:t>)</a:t>
            </a:r>
          </a:p>
        </p:txBody>
      </p:sp>
    </p:spTree>
    <p:extLst>
      <p:ext uri="{BB962C8B-B14F-4D97-AF65-F5344CB8AC3E}">
        <p14:creationId xmlns:p14="http://schemas.microsoft.com/office/powerpoint/2010/main" val="31184691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075">
                                            <p:txEl>
                                              <p:pRg st="1" end="1"/>
                                            </p:txEl>
                                          </p:spTgt>
                                        </p:tgtEl>
                                        <p:attrNameLst>
                                          <p:attrName>style.visibility</p:attrName>
                                        </p:attrNameLst>
                                      </p:cBhvr>
                                      <p:to>
                                        <p:strVal val="visible"/>
                                      </p:to>
                                    </p:set>
                                    <p:animEffect transition="in" filter="fade">
                                      <p:cBhvr>
                                        <p:cTn id="7" dur="1000"/>
                                        <p:tgtEl>
                                          <p:spTgt spid="3075">
                                            <p:txEl>
                                              <p:pRg st="1" end="1"/>
                                            </p:txEl>
                                          </p:spTgt>
                                        </p:tgtEl>
                                      </p:cBhvr>
                                    </p:animEffect>
                                    <p:anim calcmode="lin" valueType="num">
                                      <p:cBhvr>
                                        <p:cTn id="8" dur="1000" fill="hold"/>
                                        <p:tgtEl>
                                          <p:spTgt spid="3075">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075">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075">
                                            <p:txEl>
                                              <p:pRg st="2" end="2"/>
                                            </p:txEl>
                                          </p:spTgt>
                                        </p:tgtEl>
                                        <p:attrNameLst>
                                          <p:attrName>style.visibility</p:attrName>
                                        </p:attrNameLst>
                                      </p:cBhvr>
                                      <p:to>
                                        <p:strVal val="visible"/>
                                      </p:to>
                                    </p:set>
                                    <p:animEffect transition="in" filter="fade">
                                      <p:cBhvr>
                                        <p:cTn id="14" dur="1000"/>
                                        <p:tgtEl>
                                          <p:spTgt spid="3075">
                                            <p:txEl>
                                              <p:pRg st="2" end="2"/>
                                            </p:txEl>
                                          </p:spTgt>
                                        </p:tgtEl>
                                      </p:cBhvr>
                                    </p:animEffect>
                                    <p:anim calcmode="lin" valueType="num">
                                      <p:cBhvr>
                                        <p:cTn id="15" dur="1000" fill="hold"/>
                                        <p:tgtEl>
                                          <p:spTgt spid="3075">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075">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075">
                                            <p:txEl>
                                              <p:pRg st="3" end="3"/>
                                            </p:txEl>
                                          </p:spTgt>
                                        </p:tgtEl>
                                        <p:attrNameLst>
                                          <p:attrName>style.visibility</p:attrName>
                                        </p:attrNameLst>
                                      </p:cBhvr>
                                      <p:to>
                                        <p:strVal val="visible"/>
                                      </p:to>
                                    </p:set>
                                    <p:animEffect transition="in" filter="fade">
                                      <p:cBhvr>
                                        <p:cTn id="21" dur="1000"/>
                                        <p:tgtEl>
                                          <p:spTgt spid="3075">
                                            <p:txEl>
                                              <p:pRg st="3" end="3"/>
                                            </p:txEl>
                                          </p:spTgt>
                                        </p:tgtEl>
                                      </p:cBhvr>
                                    </p:animEffect>
                                    <p:anim calcmode="lin" valueType="num">
                                      <p:cBhvr>
                                        <p:cTn id="22" dur="1000" fill="hold"/>
                                        <p:tgtEl>
                                          <p:spTgt spid="3075">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3075">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5" grpId="0" uiExpand="1"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9567E57-1641-695B-E815-4E56A573537C}"/>
            </a:ext>
          </a:extLst>
        </p:cNvPr>
        <p:cNvGrpSpPr/>
        <p:nvPr/>
      </p:nvGrpSpPr>
      <p:grpSpPr>
        <a:xfrm>
          <a:off x="0" y="0"/>
          <a:ext cx="0" cy="0"/>
          <a:chOff x="0" y="0"/>
          <a:chExt cx="0" cy="0"/>
        </a:xfrm>
      </p:grpSpPr>
      <p:sp>
        <p:nvSpPr>
          <p:cNvPr id="3074" name="Rectangle 2">
            <a:extLst>
              <a:ext uri="{FF2B5EF4-FFF2-40B4-BE49-F238E27FC236}">
                <a16:creationId xmlns:a16="http://schemas.microsoft.com/office/drawing/2014/main" id="{09B032B3-976F-B624-4F8E-208F7799B423}"/>
              </a:ext>
            </a:extLst>
          </p:cNvPr>
          <p:cNvSpPr>
            <a:spLocks noGrp="1" noChangeArrowheads="1"/>
          </p:cNvSpPr>
          <p:nvPr>
            <p:ph type="title"/>
          </p:nvPr>
        </p:nvSpPr>
        <p:spPr>
          <a:xfrm>
            <a:off x="457200" y="76200"/>
            <a:ext cx="8229600" cy="868362"/>
          </a:xfrm>
        </p:spPr>
        <p:txBody>
          <a:bodyPr/>
          <a:lstStyle/>
          <a:p>
            <a:pPr>
              <a:defRPr/>
            </a:pPr>
            <a:r>
              <a:rPr lang="en-US" dirty="0"/>
              <a:t>Therefore, God has the right to:</a:t>
            </a:r>
          </a:p>
        </p:txBody>
      </p:sp>
      <p:sp>
        <p:nvSpPr>
          <p:cNvPr id="3075" name="Rectangle 3">
            <a:extLst>
              <a:ext uri="{FF2B5EF4-FFF2-40B4-BE49-F238E27FC236}">
                <a16:creationId xmlns:a16="http://schemas.microsoft.com/office/drawing/2014/main" id="{DF564632-3846-D158-FB39-9351B79FDDD4}"/>
              </a:ext>
            </a:extLst>
          </p:cNvPr>
          <p:cNvSpPr>
            <a:spLocks noGrp="1" noChangeArrowheads="1"/>
          </p:cNvSpPr>
          <p:nvPr>
            <p:ph idx="1"/>
          </p:nvPr>
        </p:nvSpPr>
        <p:spPr>
          <a:xfrm>
            <a:off x="228600" y="1020762"/>
            <a:ext cx="8686800" cy="5684838"/>
          </a:xfrm>
        </p:spPr>
        <p:txBody>
          <a:bodyPr/>
          <a:lstStyle/>
          <a:p>
            <a:pPr>
              <a:lnSpc>
                <a:spcPct val="90000"/>
              </a:lnSpc>
              <a:defRPr/>
            </a:pPr>
            <a:r>
              <a:rPr lang="en-US" dirty="0"/>
              <a:t>Specify the worship He will accept.</a:t>
            </a:r>
          </a:p>
          <a:p>
            <a:pPr marL="0" indent="0" algn="ctr">
              <a:lnSpc>
                <a:spcPct val="90000"/>
              </a:lnSpc>
              <a:buNone/>
              <a:defRPr/>
            </a:pPr>
            <a:r>
              <a:rPr lang="en-US" sz="2800" i="1" dirty="0">
                <a:effectLst/>
              </a:rPr>
              <a:t>“Now Nadab and Abihu, the sons of Aaron, took their respective firepans, and after putting fire in them, placed incense on it and offered strange fire before the Lord, which</a:t>
            </a:r>
            <a:r>
              <a:rPr lang="en-US" sz="2800" b="1" i="1" dirty="0">
                <a:effectLst/>
              </a:rPr>
              <a:t> </a:t>
            </a:r>
            <a:r>
              <a:rPr lang="en-US" sz="2800" i="1" dirty="0">
                <a:effectLst/>
              </a:rPr>
              <a:t>He had not commanded them. And fire came out from the presence of the Lord and consumed them, and they died before the Lord. Then Moses said to Aaron, ‘It is what the Lord spoke, saying, “By those who come near Me I will be treated as holy, and before all the people I will be honored.”’ So Aaron, therefore, kept silent.”  </a:t>
            </a:r>
            <a:r>
              <a:rPr lang="en-US" sz="2800" b="1" dirty="0">
                <a:solidFill>
                  <a:srgbClr val="FF0000"/>
                </a:solidFill>
              </a:rPr>
              <a:t>(Leviticus 10:1-3)</a:t>
            </a:r>
          </a:p>
          <a:p>
            <a:pPr marL="0" indent="0" algn="ctr">
              <a:lnSpc>
                <a:spcPct val="90000"/>
              </a:lnSpc>
              <a:buNone/>
              <a:defRPr/>
            </a:pPr>
            <a:r>
              <a:rPr lang="en-US" sz="2800" i="1" dirty="0">
                <a:effectLst/>
              </a:rPr>
              <a:t>“He shall take a firepan full of coals of fire from upon the altar before the Lord and two handfuls of finely ground sweet incense, and bring it inside the veil. He shall put the incense on the fire before the Lord, that the cloud of incense may cover the mercy seat that is on the ark of the testimony, otherwise he will die.”  </a:t>
            </a:r>
            <a:r>
              <a:rPr lang="en-US" sz="2800" b="1" dirty="0">
                <a:solidFill>
                  <a:srgbClr val="FF0000"/>
                </a:solidFill>
              </a:rPr>
              <a:t>(Leviticus 16:12-13)</a:t>
            </a:r>
          </a:p>
        </p:txBody>
      </p:sp>
    </p:spTree>
    <p:extLst>
      <p:ext uri="{BB962C8B-B14F-4D97-AF65-F5344CB8AC3E}">
        <p14:creationId xmlns:p14="http://schemas.microsoft.com/office/powerpoint/2010/main" val="34612372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075">
                                            <p:txEl>
                                              <p:pRg st="1" end="1"/>
                                            </p:txEl>
                                          </p:spTgt>
                                        </p:tgtEl>
                                        <p:attrNameLst>
                                          <p:attrName>style.visibility</p:attrName>
                                        </p:attrNameLst>
                                      </p:cBhvr>
                                      <p:to>
                                        <p:strVal val="visible"/>
                                      </p:to>
                                    </p:set>
                                    <p:animEffect transition="in" filter="fade">
                                      <p:cBhvr>
                                        <p:cTn id="7" dur="1000"/>
                                        <p:tgtEl>
                                          <p:spTgt spid="3075">
                                            <p:txEl>
                                              <p:pRg st="1" end="1"/>
                                            </p:txEl>
                                          </p:spTgt>
                                        </p:tgtEl>
                                      </p:cBhvr>
                                    </p:animEffect>
                                    <p:anim calcmode="lin" valueType="num">
                                      <p:cBhvr>
                                        <p:cTn id="8" dur="1000" fill="hold"/>
                                        <p:tgtEl>
                                          <p:spTgt spid="3075">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075">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075">
                                            <p:txEl>
                                              <p:pRg st="2" end="2"/>
                                            </p:txEl>
                                          </p:spTgt>
                                        </p:tgtEl>
                                        <p:attrNameLst>
                                          <p:attrName>style.visibility</p:attrName>
                                        </p:attrNameLst>
                                      </p:cBhvr>
                                      <p:to>
                                        <p:strVal val="visible"/>
                                      </p:to>
                                    </p:set>
                                    <p:animEffect transition="in" filter="fade">
                                      <p:cBhvr>
                                        <p:cTn id="14" dur="1000"/>
                                        <p:tgtEl>
                                          <p:spTgt spid="3075">
                                            <p:txEl>
                                              <p:pRg st="2" end="2"/>
                                            </p:txEl>
                                          </p:spTgt>
                                        </p:tgtEl>
                                      </p:cBhvr>
                                    </p:animEffect>
                                    <p:anim calcmode="lin" valueType="num">
                                      <p:cBhvr>
                                        <p:cTn id="15" dur="1000" fill="hold"/>
                                        <p:tgtEl>
                                          <p:spTgt spid="3075">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075">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5" grpId="0" uiExpand="1"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id="{40CF228A-02E8-FA66-3F24-6CE66603E711}"/>
              </a:ext>
            </a:extLst>
          </p:cNvPr>
          <p:cNvSpPr>
            <a:spLocks noGrp="1" noChangeArrowheads="1"/>
          </p:cNvSpPr>
          <p:nvPr>
            <p:ph type="title"/>
          </p:nvPr>
        </p:nvSpPr>
        <p:spPr>
          <a:xfrm>
            <a:off x="685800" y="38100"/>
            <a:ext cx="7772400" cy="838200"/>
          </a:xfrm>
        </p:spPr>
        <p:txBody>
          <a:bodyPr/>
          <a:lstStyle/>
          <a:p>
            <a:pPr>
              <a:defRPr/>
            </a:pPr>
            <a:r>
              <a:rPr lang="en-US" dirty="0"/>
              <a:t>God has the right to:</a:t>
            </a:r>
          </a:p>
        </p:txBody>
      </p:sp>
      <p:sp>
        <p:nvSpPr>
          <p:cNvPr id="4099" name="Rectangle 3">
            <a:extLst>
              <a:ext uri="{FF2B5EF4-FFF2-40B4-BE49-F238E27FC236}">
                <a16:creationId xmlns:a16="http://schemas.microsoft.com/office/drawing/2014/main" id="{84DD0B85-833D-23A5-57AA-A2EB7C204F12}"/>
              </a:ext>
            </a:extLst>
          </p:cNvPr>
          <p:cNvSpPr>
            <a:spLocks noGrp="1" noChangeArrowheads="1"/>
          </p:cNvSpPr>
          <p:nvPr>
            <p:ph idx="1"/>
          </p:nvPr>
        </p:nvSpPr>
        <p:spPr>
          <a:xfrm>
            <a:off x="381000" y="914400"/>
            <a:ext cx="8458200" cy="5524500"/>
          </a:xfrm>
        </p:spPr>
        <p:txBody>
          <a:bodyPr/>
          <a:lstStyle/>
          <a:p>
            <a:pPr>
              <a:lnSpc>
                <a:spcPct val="90000"/>
              </a:lnSpc>
              <a:defRPr/>
            </a:pPr>
            <a:r>
              <a:rPr lang="en-US" dirty="0"/>
              <a:t>Forgive sins or retain sins.</a:t>
            </a:r>
          </a:p>
          <a:p>
            <a:pPr marL="0" indent="0" algn="ctr">
              <a:lnSpc>
                <a:spcPct val="90000"/>
              </a:lnSpc>
              <a:buNone/>
              <a:defRPr/>
            </a:pPr>
            <a:r>
              <a:rPr lang="en-US" sz="2800" i="1" dirty="0"/>
              <a:t>“While they were eating, Jesus took some bread, and after a blessing, He broke it and gave it to the disciples, and said, ‘Take, eat; this is My body.’ And when He had taken a cup and given thanks, He gave it to them, saying, ‘Drink from it, all of you; for this is My blood of the covenant, which is poured out for many for forgiveness of sins. But I say to you, I will not drink of this fruit of the vine from now on until that day when I drink it new with you in My Father’s kingdom.’” </a:t>
            </a:r>
            <a:br>
              <a:rPr lang="en-US" sz="2800" i="1" dirty="0"/>
            </a:br>
            <a:r>
              <a:rPr lang="en-US" sz="2800" b="1" dirty="0">
                <a:solidFill>
                  <a:srgbClr val="FF0000"/>
                </a:solidFill>
              </a:rPr>
              <a:t>(Matthew 26:26-29)</a:t>
            </a:r>
          </a:p>
          <a:p>
            <a:pPr marL="0" indent="0" algn="ctr">
              <a:lnSpc>
                <a:spcPct val="90000"/>
              </a:lnSpc>
              <a:buNone/>
              <a:defRPr/>
            </a:pPr>
            <a:endParaRPr lang="en-US" sz="2800" i="1" dirty="0">
              <a:effectLst/>
            </a:endParaRPr>
          </a:p>
          <a:p>
            <a:pPr marL="0" indent="0" algn="ctr">
              <a:lnSpc>
                <a:spcPct val="90000"/>
              </a:lnSpc>
              <a:buNone/>
              <a:defRPr/>
            </a:pPr>
            <a:r>
              <a:rPr lang="en-US" sz="2800" i="1" dirty="0">
                <a:effectLst/>
              </a:rPr>
              <a:t>“Truly I say to you, whatever you bind on earth shall have been bound in heaven; and whatever you loose on earth shall have been loosed in heaven.” </a:t>
            </a:r>
            <a:r>
              <a:rPr lang="en-US" sz="2800" b="1" dirty="0">
                <a:solidFill>
                  <a:srgbClr val="FF0000"/>
                </a:solidFill>
                <a:effectLst/>
              </a:rPr>
              <a:t>(Matthew 18:18)</a:t>
            </a:r>
            <a:endParaRPr lang="en-US" sz="2800" b="1" i="1" dirty="0">
              <a:solidFill>
                <a:srgbClr val="FF0000"/>
              </a:solidFill>
              <a:effectLs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099">
                                            <p:txEl>
                                              <p:pRg st="1" end="1"/>
                                            </p:txEl>
                                          </p:spTgt>
                                        </p:tgtEl>
                                        <p:attrNameLst>
                                          <p:attrName>style.visibility</p:attrName>
                                        </p:attrNameLst>
                                      </p:cBhvr>
                                      <p:to>
                                        <p:strVal val="visible"/>
                                      </p:to>
                                    </p:set>
                                    <p:animEffect transition="in" filter="fade">
                                      <p:cBhvr>
                                        <p:cTn id="7" dur="1000"/>
                                        <p:tgtEl>
                                          <p:spTgt spid="4099">
                                            <p:txEl>
                                              <p:pRg st="1" end="1"/>
                                            </p:txEl>
                                          </p:spTgt>
                                        </p:tgtEl>
                                      </p:cBhvr>
                                    </p:animEffect>
                                    <p:anim calcmode="lin" valueType="num">
                                      <p:cBhvr>
                                        <p:cTn id="8" dur="1000" fill="hold"/>
                                        <p:tgtEl>
                                          <p:spTgt spid="4099">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4099">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4099">
                                            <p:txEl>
                                              <p:pRg st="3" end="3"/>
                                            </p:txEl>
                                          </p:spTgt>
                                        </p:tgtEl>
                                        <p:attrNameLst>
                                          <p:attrName>style.visibility</p:attrName>
                                        </p:attrNameLst>
                                      </p:cBhvr>
                                      <p:to>
                                        <p:strVal val="visible"/>
                                      </p:to>
                                    </p:set>
                                    <p:animEffect transition="in" filter="fade">
                                      <p:cBhvr>
                                        <p:cTn id="14" dur="1000"/>
                                        <p:tgtEl>
                                          <p:spTgt spid="4099">
                                            <p:txEl>
                                              <p:pRg st="3" end="3"/>
                                            </p:txEl>
                                          </p:spTgt>
                                        </p:tgtEl>
                                      </p:cBhvr>
                                    </p:animEffect>
                                    <p:anim calcmode="lin" valueType="num">
                                      <p:cBhvr>
                                        <p:cTn id="15" dur="1000" fill="hold"/>
                                        <p:tgtEl>
                                          <p:spTgt spid="4099">
                                            <p:txEl>
                                              <p:pRg st="3" end="3"/>
                                            </p:txEl>
                                          </p:spTgt>
                                        </p:tgtEl>
                                        <p:attrNameLst>
                                          <p:attrName>ppt_x</p:attrName>
                                        </p:attrNameLst>
                                      </p:cBhvr>
                                      <p:tavLst>
                                        <p:tav tm="0">
                                          <p:val>
                                            <p:strVal val="#ppt_x"/>
                                          </p:val>
                                        </p:tav>
                                        <p:tav tm="100000">
                                          <p:val>
                                            <p:strVal val="#ppt_x"/>
                                          </p:val>
                                        </p:tav>
                                      </p:tavLst>
                                    </p:anim>
                                    <p:anim calcmode="lin" valueType="num">
                                      <p:cBhvr>
                                        <p:cTn id="16" dur="1000" fill="hold"/>
                                        <p:tgtEl>
                                          <p:spTgt spid="4099">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9" grpId="0" uiExpand="1"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668A49D-C394-E5EC-9929-83188E2A37A7}"/>
            </a:ext>
          </a:extLst>
        </p:cNvPr>
        <p:cNvGrpSpPr/>
        <p:nvPr/>
      </p:nvGrpSpPr>
      <p:grpSpPr>
        <a:xfrm>
          <a:off x="0" y="0"/>
          <a:ext cx="0" cy="0"/>
          <a:chOff x="0" y="0"/>
          <a:chExt cx="0" cy="0"/>
        </a:xfrm>
      </p:grpSpPr>
      <p:sp>
        <p:nvSpPr>
          <p:cNvPr id="4098" name="Rectangle 2">
            <a:extLst>
              <a:ext uri="{FF2B5EF4-FFF2-40B4-BE49-F238E27FC236}">
                <a16:creationId xmlns:a16="http://schemas.microsoft.com/office/drawing/2014/main" id="{BB93D921-410C-E68E-3FBF-1A1BBC75947F}"/>
              </a:ext>
            </a:extLst>
          </p:cNvPr>
          <p:cNvSpPr>
            <a:spLocks noGrp="1" noChangeArrowheads="1"/>
          </p:cNvSpPr>
          <p:nvPr>
            <p:ph type="title"/>
          </p:nvPr>
        </p:nvSpPr>
        <p:spPr>
          <a:xfrm>
            <a:off x="685800" y="38100"/>
            <a:ext cx="7772400" cy="838200"/>
          </a:xfrm>
        </p:spPr>
        <p:txBody>
          <a:bodyPr/>
          <a:lstStyle/>
          <a:p>
            <a:pPr>
              <a:defRPr/>
            </a:pPr>
            <a:r>
              <a:rPr lang="en-US" dirty="0"/>
              <a:t>God has the right to:</a:t>
            </a:r>
          </a:p>
        </p:txBody>
      </p:sp>
      <p:sp>
        <p:nvSpPr>
          <p:cNvPr id="4099" name="Rectangle 3">
            <a:extLst>
              <a:ext uri="{FF2B5EF4-FFF2-40B4-BE49-F238E27FC236}">
                <a16:creationId xmlns:a16="http://schemas.microsoft.com/office/drawing/2014/main" id="{599843E9-2B19-ED1A-0D6C-8D0BA67AEE44}"/>
              </a:ext>
            </a:extLst>
          </p:cNvPr>
          <p:cNvSpPr>
            <a:spLocks noGrp="1" noChangeArrowheads="1"/>
          </p:cNvSpPr>
          <p:nvPr>
            <p:ph idx="1"/>
          </p:nvPr>
        </p:nvSpPr>
        <p:spPr>
          <a:xfrm>
            <a:off x="647700" y="845634"/>
            <a:ext cx="7848600" cy="5524500"/>
          </a:xfrm>
        </p:spPr>
        <p:txBody>
          <a:bodyPr/>
          <a:lstStyle/>
          <a:p>
            <a:pPr>
              <a:lnSpc>
                <a:spcPct val="90000"/>
              </a:lnSpc>
              <a:defRPr/>
            </a:pPr>
            <a:r>
              <a:rPr lang="en-US" dirty="0"/>
              <a:t>Forgive sins or retain sins.</a:t>
            </a:r>
          </a:p>
          <a:p>
            <a:pPr marL="0" indent="0" algn="ctr">
              <a:lnSpc>
                <a:spcPct val="90000"/>
              </a:lnSpc>
              <a:buNone/>
              <a:defRPr/>
            </a:pPr>
            <a:endParaRPr lang="en-US" i="1" dirty="0">
              <a:effectLst/>
            </a:endParaRPr>
          </a:p>
          <a:p>
            <a:pPr marL="0" indent="0" algn="ctr">
              <a:lnSpc>
                <a:spcPct val="90000"/>
              </a:lnSpc>
              <a:buNone/>
              <a:defRPr/>
            </a:pPr>
            <a:r>
              <a:rPr lang="en-US" i="1" dirty="0">
                <a:effectLst/>
              </a:rPr>
              <a:t>“If you forgive the sins of any, their sins have been forgiven them; if you retain the sins of any, they have been retained.” </a:t>
            </a:r>
            <a:r>
              <a:rPr lang="en-US" b="1" dirty="0">
                <a:solidFill>
                  <a:srgbClr val="FF0000"/>
                </a:solidFill>
              </a:rPr>
              <a:t>(John 20:23)</a:t>
            </a:r>
          </a:p>
          <a:p>
            <a:pPr marL="0" indent="0" algn="ctr">
              <a:lnSpc>
                <a:spcPct val="90000"/>
              </a:lnSpc>
              <a:buNone/>
              <a:defRPr/>
            </a:pPr>
            <a:endParaRPr lang="en-US" i="1" dirty="0">
              <a:effectLst/>
            </a:endParaRPr>
          </a:p>
          <a:p>
            <a:pPr marL="0" indent="0" algn="ctr">
              <a:lnSpc>
                <a:spcPct val="90000"/>
              </a:lnSpc>
              <a:buNone/>
              <a:defRPr/>
            </a:pPr>
            <a:r>
              <a:rPr lang="en-US" i="1" dirty="0">
                <a:effectLst/>
              </a:rPr>
              <a:t>“Peter said to them, ‘Repent, and each of you be baptized in the name of Jesus Christ for the forgiveness of your sins; and you will receive the gift of the Holy Spirit.’” </a:t>
            </a:r>
            <a:r>
              <a:rPr lang="en-US" b="1" dirty="0">
                <a:solidFill>
                  <a:srgbClr val="FF0000"/>
                </a:solidFill>
                <a:effectLst/>
              </a:rPr>
              <a:t>(Acts 2:38)</a:t>
            </a:r>
            <a:endParaRPr lang="en-US" b="1" i="1" dirty="0">
              <a:solidFill>
                <a:srgbClr val="FF0000"/>
              </a:solidFill>
              <a:effectLst/>
            </a:endParaRPr>
          </a:p>
        </p:txBody>
      </p:sp>
    </p:spTree>
    <p:extLst>
      <p:ext uri="{BB962C8B-B14F-4D97-AF65-F5344CB8AC3E}">
        <p14:creationId xmlns:p14="http://schemas.microsoft.com/office/powerpoint/2010/main" val="11957417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099">
                                            <p:txEl>
                                              <p:pRg st="2" end="2"/>
                                            </p:txEl>
                                          </p:spTgt>
                                        </p:tgtEl>
                                        <p:attrNameLst>
                                          <p:attrName>style.visibility</p:attrName>
                                        </p:attrNameLst>
                                      </p:cBhvr>
                                      <p:to>
                                        <p:strVal val="visible"/>
                                      </p:to>
                                    </p:set>
                                    <p:animEffect transition="in" filter="fade">
                                      <p:cBhvr>
                                        <p:cTn id="7" dur="1000"/>
                                        <p:tgtEl>
                                          <p:spTgt spid="4099">
                                            <p:txEl>
                                              <p:pRg st="2" end="2"/>
                                            </p:txEl>
                                          </p:spTgt>
                                        </p:tgtEl>
                                      </p:cBhvr>
                                    </p:animEffect>
                                    <p:anim calcmode="lin" valueType="num">
                                      <p:cBhvr>
                                        <p:cTn id="8" dur="1000" fill="hold"/>
                                        <p:tgtEl>
                                          <p:spTgt spid="4099">
                                            <p:txEl>
                                              <p:pRg st="2" end="2"/>
                                            </p:txEl>
                                          </p:spTgt>
                                        </p:tgtEl>
                                        <p:attrNameLst>
                                          <p:attrName>ppt_x</p:attrName>
                                        </p:attrNameLst>
                                      </p:cBhvr>
                                      <p:tavLst>
                                        <p:tav tm="0">
                                          <p:val>
                                            <p:strVal val="#ppt_x"/>
                                          </p:val>
                                        </p:tav>
                                        <p:tav tm="100000">
                                          <p:val>
                                            <p:strVal val="#ppt_x"/>
                                          </p:val>
                                        </p:tav>
                                      </p:tavLst>
                                    </p:anim>
                                    <p:anim calcmode="lin" valueType="num">
                                      <p:cBhvr>
                                        <p:cTn id="9" dur="1000" fill="hold"/>
                                        <p:tgtEl>
                                          <p:spTgt spid="4099">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4099">
                                            <p:txEl>
                                              <p:pRg st="4" end="4"/>
                                            </p:txEl>
                                          </p:spTgt>
                                        </p:tgtEl>
                                        <p:attrNameLst>
                                          <p:attrName>style.visibility</p:attrName>
                                        </p:attrNameLst>
                                      </p:cBhvr>
                                      <p:to>
                                        <p:strVal val="visible"/>
                                      </p:to>
                                    </p:set>
                                    <p:animEffect transition="in" filter="fade">
                                      <p:cBhvr>
                                        <p:cTn id="14" dur="1000"/>
                                        <p:tgtEl>
                                          <p:spTgt spid="4099">
                                            <p:txEl>
                                              <p:pRg st="4" end="4"/>
                                            </p:txEl>
                                          </p:spTgt>
                                        </p:tgtEl>
                                      </p:cBhvr>
                                    </p:animEffect>
                                    <p:anim calcmode="lin" valueType="num">
                                      <p:cBhvr>
                                        <p:cTn id="15" dur="1000" fill="hold"/>
                                        <p:tgtEl>
                                          <p:spTgt spid="4099">
                                            <p:txEl>
                                              <p:pRg st="4" end="4"/>
                                            </p:txEl>
                                          </p:spTgt>
                                        </p:tgtEl>
                                        <p:attrNameLst>
                                          <p:attrName>ppt_x</p:attrName>
                                        </p:attrNameLst>
                                      </p:cBhvr>
                                      <p:tavLst>
                                        <p:tav tm="0">
                                          <p:val>
                                            <p:strVal val="#ppt_x"/>
                                          </p:val>
                                        </p:tav>
                                        <p:tav tm="100000">
                                          <p:val>
                                            <p:strVal val="#ppt_x"/>
                                          </p:val>
                                        </p:tav>
                                      </p:tavLst>
                                    </p:anim>
                                    <p:anim calcmode="lin" valueType="num">
                                      <p:cBhvr>
                                        <p:cTn id="16" dur="1000" fill="hold"/>
                                        <p:tgtEl>
                                          <p:spTgt spid="4099">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9" grpId="0" uiExpand="1"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9ACDC8C-77BC-F882-A586-E081FA7DFA36}"/>
            </a:ext>
          </a:extLst>
        </p:cNvPr>
        <p:cNvGrpSpPr/>
        <p:nvPr/>
      </p:nvGrpSpPr>
      <p:grpSpPr>
        <a:xfrm>
          <a:off x="0" y="0"/>
          <a:ext cx="0" cy="0"/>
          <a:chOff x="0" y="0"/>
          <a:chExt cx="0" cy="0"/>
        </a:xfrm>
      </p:grpSpPr>
      <p:sp>
        <p:nvSpPr>
          <p:cNvPr id="4098" name="Rectangle 2">
            <a:extLst>
              <a:ext uri="{FF2B5EF4-FFF2-40B4-BE49-F238E27FC236}">
                <a16:creationId xmlns:a16="http://schemas.microsoft.com/office/drawing/2014/main" id="{66C35C53-2716-758F-68D6-0DE5759C6331}"/>
              </a:ext>
            </a:extLst>
          </p:cNvPr>
          <p:cNvSpPr>
            <a:spLocks noGrp="1" noChangeArrowheads="1"/>
          </p:cNvSpPr>
          <p:nvPr>
            <p:ph type="title"/>
          </p:nvPr>
        </p:nvSpPr>
        <p:spPr>
          <a:xfrm>
            <a:off x="685800" y="38100"/>
            <a:ext cx="7772400" cy="723900"/>
          </a:xfrm>
        </p:spPr>
        <p:txBody>
          <a:bodyPr/>
          <a:lstStyle/>
          <a:p>
            <a:pPr>
              <a:defRPr/>
            </a:pPr>
            <a:r>
              <a:rPr lang="en-US" dirty="0"/>
              <a:t>God has the right to:</a:t>
            </a:r>
          </a:p>
        </p:txBody>
      </p:sp>
      <p:sp>
        <p:nvSpPr>
          <p:cNvPr id="4099" name="Rectangle 3">
            <a:extLst>
              <a:ext uri="{FF2B5EF4-FFF2-40B4-BE49-F238E27FC236}">
                <a16:creationId xmlns:a16="http://schemas.microsoft.com/office/drawing/2014/main" id="{068FD6BB-7008-C9F1-76B3-52FAAFFFA2E6}"/>
              </a:ext>
            </a:extLst>
          </p:cNvPr>
          <p:cNvSpPr>
            <a:spLocks noGrp="1" noChangeArrowheads="1"/>
          </p:cNvSpPr>
          <p:nvPr>
            <p:ph idx="1"/>
          </p:nvPr>
        </p:nvSpPr>
        <p:spPr>
          <a:xfrm>
            <a:off x="304800" y="762000"/>
            <a:ext cx="8534400" cy="5867400"/>
          </a:xfrm>
        </p:spPr>
        <p:txBody>
          <a:bodyPr/>
          <a:lstStyle/>
          <a:p>
            <a:pPr>
              <a:lnSpc>
                <a:spcPct val="90000"/>
              </a:lnSpc>
              <a:defRPr/>
            </a:pPr>
            <a:r>
              <a:rPr lang="en-US" dirty="0"/>
              <a:t>Record names in the book of life or blot them out.</a:t>
            </a:r>
          </a:p>
          <a:p>
            <a:pPr marL="0" indent="0" algn="ctr">
              <a:lnSpc>
                <a:spcPct val="90000"/>
              </a:lnSpc>
              <a:buNone/>
              <a:defRPr/>
            </a:pPr>
            <a:r>
              <a:rPr lang="en-US" sz="2800" i="1" dirty="0">
                <a:effectLst/>
              </a:rPr>
              <a:t>“Nevertheless do not rejoice in this, that the spirits are subject to you, but rejoice that your names are recorded in heaven.”</a:t>
            </a:r>
            <a:br>
              <a:rPr lang="en-US" sz="2800" i="1" dirty="0">
                <a:effectLst/>
              </a:rPr>
            </a:br>
            <a:r>
              <a:rPr lang="en-US" sz="2800" i="1" dirty="0">
                <a:effectLst/>
              </a:rPr>
              <a:t> </a:t>
            </a:r>
            <a:r>
              <a:rPr lang="en-US" sz="2800" b="1" dirty="0">
                <a:solidFill>
                  <a:srgbClr val="FF0000"/>
                </a:solidFill>
              </a:rPr>
              <a:t>(Luke 10:20)</a:t>
            </a:r>
          </a:p>
          <a:p>
            <a:pPr marL="0" indent="0" algn="ctr">
              <a:lnSpc>
                <a:spcPct val="90000"/>
              </a:lnSpc>
              <a:buNone/>
              <a:defRPr/>
            </a:pPr>
            <a:r>
              <a:rPr lang="en-US" sz="2800" i="1" dirty="0">
                <a:effectLst/>
              </a:rPr>
              <a:t>“Indeed, true companion, I ask you also to help these women who have shared my struggle in the cause of the gospel, together with Clement also and the rest of my fellow workers, whose names are in the book of life.” </a:t>
            </a:r>
            <a:r>
              <a:rPr lang="en-US" sz="2800" b="1" dirty="0">
                <a:solidFill>
                  <a:srgbClr val="FF0000"/>
                </a:solidFill>
              </a:rPr>
              <a:t>(Philippians 4:3)</a:t>
            </a:r>
          </a:p>
          <a:p>
            <a:pPr marL="0" indent="0" algn="ctr">
              <a:lnSpc>
                <a:spcPct val="90000"/>
              </a:lnSpc>
              <a:buNone/>
              <a:defRPr/>
            </a:pPr>
            <a:r>
              <a:rPr lang="en-US" sz="2800" i="1" dirty="0">
                <a:effectLst/>
              </a:rPr>
              <a:t>“Then Moses returned to the Lord, and said, ‘Alas, this people has committed a great sin, and they have made a god of gold for themselves. But now, if You will, forgive their sin – and if not, please blot me out from Your book which You have written!’ The Lord said to Moses, ‘Whoever has sinned against Me, I will blot him out of My book.’” </a:t>
            </a:r>
            <a:r>
              <a:rPr lang="en-US" sz="2800" b="1" dirty="0">
                <a:solidFill>
                  <a:srgbClr val="FF0000"/>
                </a:solidFill>
              </a:rPr>
              <a:t>(Exodus 32:31-33)</a:t>
            </a:r>
          </a:p>
        </p:txBody>
      </p:sp>
    </p:spTree>
    <p:extLst>
      <p:ext uri="{BB962C8B-B14F-4D97-AF65-F5344CB8AC3E}">
        <p14:creationId xmlns:p14="http://schemas.microsoft.com/office/powerpoint/2010/main" val="33407614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099">
                                            <p:txEl>
                                              <p:pRg st="1" end="1"/>
                                            </p:txEl>
                                          </p:spTgt>
                                        </p:tgtEl>
                                        <p:attrNameLst>
                                          <p:attrName>style.visibility</p:attrName>
                                        </p:attrNameLst>
                                      </p:cBhvr>
                                      <p:to>
                                        <p:strVal val="visible"/>
                                      </p:to>
                                    </p:set>
                                    <p:animEffect transition="in" filter="fade">
                                      <p:cBhvr>
                                        <p:cTn id="7" dur="1000"/>
                                        <p:tgtEl>
                                          <p:spTgt spid="4099">
                                            <p:txEl>
                                              <p:pRg st="1" end="1"/>
                                            </p:txEl>
                                          </p:spTgt>
                                        </p:tgtEl>
                                      </p:cBhvr>
                                    </p:animEffect>
                                    <p:anim calcmode="lin" valueType="num">
                                      <p:cBhvr>
                                        <p:cTn id="8" dur="1000" fill="hold"/>
                                        <p:tgtEl>
                                          <p:spTgt spid="4099">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4099">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4099">
                                            <p:txEl>
                                              <p:pRg st="2" end="2"/>
                                            </p:txEl>
                                          </p:spTgt>
                                        </p:tgtEl>
                                        <p:attrNameLst>
                                          <p:attrName>style.visibility</p:attrName>
                                        </p:attrNameLst>
                                      </p:cBhvr>
                                      <p:to>
                                        <p:strVal val="visible"/>
                                      </p:to>
                                    </p:set>
                                    <p:animEffect transition="in" filter="fade">
                                      <p:cBhvr>
                                        <p:cTn id="14" dur="1000"/>
                                        <p:tgtEl>
                                          <p:spTgt spid="4099">
                                            <p:txEl>
                                              <p:pRg st="2" end="2"/>
                                            </p:txEl>
                                          </p:spTgt>
                                        </p:tgtEl>
                                      </p:cBhvr>
                                    </p:animEffect>
                                    <p:anim calcmode="lin" valueType="num">
                                      <p:cBhvr>
                                        <p:cTn id="15" dur="1000" fill="hold"/>
                                        <p:tgtEl>
                                          <p:spTgt spid="4099">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4099">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4099">
                                            <p:txEl>
                                              <p:pRg st="3" end="3"/>
                                            </p:txEl>
                                          </p:spTgt>
                                        </p:tgtEl>
                                        <p:attrNameLst>
                                          <p:attrName>style.visibility</p:attrName>
                                        </p:attrNameLst>
                                      </p:cBhvr>
                                      <p:to>
                                        <p:strVal val="visible"/>
                                      </p:to>
                                    </p:set>
                                    <p:animEffect transition="in" filter="fade">
                                      <p:cBhvr>
                                        <p:cTn id="21" dur="1000"/>
                                        <p:tgtEl>
                                          <p:spTgt spid="4099">
                                            <p:txEl>
                                              <p:pRg st="3" end="3"/>
                                            </p:txEl>
                                          </p:spTgt>
                                        </p:tgtEl>
                                      </p:cBhvr>
                                    </p:animEffect>
                                    <p:anim calcmode="lin" valueType="num">
                                      <p:cBhvr>
                                        <p:cTn id="22" dur="1000" fill="hold"/>
                                        <p:tgtEl>
                                          <p:spTgt spid="4099">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4099">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9" grpId="0" uiExpand="1"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D911443-19ED-99B8-7582-625777B84C1D}"/>
              </a:ext>
            </a:extLst>
          </p:cNvPr>
          <p:cNvSpPr>
            <a:spLocks noGrp="1"/>
          </p:cNvSpPr>
          <p:nvPr>
            <p:ph idx="1"/>
          </p:nvPr>
        </p:nvSpPr>
        <p:spPr>
          <a:xfrm>
            <a:off x="457200" y="457200"/>
            <a:ext cx="8305800" cy="6172200"/>
          </a:xfrm>
        </p:spPr>
        <p:txBody>
          <a:bodyPr/>
          <a:lstStyle/>
          <a:p>
            <a:pPr>
              <a:defRPr/>
            </a:pPr>
            <a:r>
              <a:rPr lang="en-US" dirty="0"/>
              <a:t>God establishes Law, and all rights come from Him. (Authority)</a:t>
            </a:r>
          </a:p>
          <a:p>
            <a:pPr marL="0" indent="0" algn="ctr">
              <a:buNone/>
              <a:defRPr/>
            </a:pPr>
            <a:r>
              <a:rPr lang="en-US" sz="3400" i="1" baseline="30000" dirty="0">
                <a:effectLst/>
              </a:rPr>
              <a:t>“</a:t>
            </a:r>
            <a:r>
              <a:rPr lang="en-US" sz="3400" i="1" dirty="0">
                <a:effectLst/>
              </a:rPr>
              <a:t>For the Lord is our judge, The Lord is our lawgiver, The Lord is our king; He will save us …” </a:t>
            </a:r>
            <a:br>
              <a:rPr lang="en-US" sz="3400" i="1" dirty="0">
                <a:effectLst/>
              </a:rPr>
            </a:br>
            <a:r>
              <a:rPr lang="en-US" sz="3400" b="1" dirty="0">
                <a:solidFill>
                  <a:srgbClr val="FF0000"/>
                </a:solidFill>
                <a:effectLst>
                  <a:outerShdw blurRad="38100" dist="38100" dir="2700000" algn="tl">
                    <a:srgbClr val="000000">
                      <a:alpha val="43137"/>
                    </a:srgbClr>
                  </a:outerShdw>
                </a:effectLst>
              </a:rPr>
              <a:t>(</a:t>
            </a:r>
            <a:r>
              <a:rPr lang="en-US" sz="3400" b="1" dirty="0">
                <a:solidFill>
                  <a:srgbClr val="FF0000"/>
                </a:solidFill>
              </a:rPr>
              <a:t>Isaiah 33:22) </a:t>
            </a:r>
            <a:endParaRPr lang="en-US" sz="3400" i="1" dirty="0"/>
          </a:p>
          <a:p>
            <a:pPr marL="0" indent="0" algn="ctr">
              <a:buNone/>
              <a:defRPr/>
            </a:pPr>
            <a:r>
              <a:rPr lang="en-US" sz="3400" i="1" dirty="0">
                <a:effectLst/>
              </a:rPr>
              <a:t>“There is only one Lawgiver and Judge, the One who is able to save and to destroy; but who are you who judge your neighbor?” </a:t>
            </a:r>
            <a:r>
              <a:rPr lang="en-US" sz="3400" b="1" dirty="0">
                <a:solidFill>
                  <a:srgbClr val="FF0000"/>
                </a:solidFill>
              </a:rPr>
              <a:t>(James 4:12) </a:t>
            </a:r>
          </a:p>
          <a:p>
            <a:pPr marL="0" indent="0" algn="ctr">
              <a:buNone/>
              <a:defRPr/>
            </a:pPr>
            <a:r>
              <a:rPr lang="en-US" sz="3400" i="1" dirty="0">
                <a:effectLst/>
              </a:rPr>
              <a:t>“And Jesus came up and spoke to them, saying, ‘All authority has been given to Me in heaven and on earth.’” </a:t>
            </a:r>
            <a:r>
              <a:rPr lang="en-US" sz="3400" b="1" dirty="0">
                <a:solidFill>
                  <a:srgbClr val="FF0000"/>
                </a:solidFill>
              </a:rPr>
              <a:t>(Matthew 28:18)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C44F76E-7E1C-A8AA-EB6E-B1B58341FF16}"/>
            </a:ext>
          </a:extLst>
        </p:cNvPr>
        <p:cNvGrpSpPr/>
        <p:nvPr/>
      </p:nvGrpSpPr>
      <p:grpSpPr>
        <a:xfrm>
          <a:off x="0" y="0"/>
          <a:ext cx="0" cy="0"/>
          <a:chOff x="0" y="0"/>
          <a:chExt cx="0" cy="0"/>
        </a:xfrm>
      </p:grpSpPr>
      <p:sp>
        <p:nvSpPr>
          <p:cNvPr id="4098" name="Rectangle 2">
            <a:extLst>
              <a:ext uri="{FF2B5EF4-FFF2-40B4-BE49-F238E27FC236}">
                <a16:creationId xmlns:a16="http://schemas.microsoft.com/office/drawing/2014/main" id="{55D5143A-75FC-4254-7554-1C5C870824FB}"/>
              </a:ext>
            </a:extLst>
          </p:cNvPr>
          <p:cNvSpPr>
            <a:spLocks noGrp="1" noChangeArrowheads="1"/>
          </p:cNvSpPr>
          <p:nvPr>
            <p:ph type="title"/>
          </p:nvPr>
        </p:nvSpPr>
        <p:spPr>
          <a:xfrm>
            <a:off x="685800" y="38100"/>
            <a:ext cx="7772400" cy="838200"/>
          </a:xfrm>
        </p:spPr>
        <p:txBody>
          <a:bodyPr/>
          <a:lstStyle/>
          <a:p>
            <a:pPr>
              <a:defRPr/>
            </a:pPr>
            <a:r>
              <a:rPr lang="en-US" dirty="0"/>
              <a:t>God has the right to:</a:t>
            </a:r>
          </a:p>
        </p:txBody>
      </p:sp>
      <p:sp>
        <p:nvSpPr>
          <p:cNvPr id="4099" name="Rectangle 3">
            <a:extLst>
              <a:ext uri="{FF2B5EF4-FFF2-40B4-BE49-F238E27FC236}">
                <a16:creationId xmlns:a16="http://schemas.microsoft.com/office/drawing/2014/main" id="{1B69BBB3-4254-078A-E342-B9D5B51D0147}"/>
              </a:ext>
            </a:extLst>
          </p:cNvPr>
          <p:cNvSpPr>
            <a:spLocks noGrp="1" noChangeArrowheads="1"/>
          </p:cNvSpPr>
          <p:nvPr>
            <p:ph idx="1"/>
          </p:nvPr>
        </p:nvSpPr>
        <p:spPr>
          <a:xfrm>
            <a:off x="266700" y="990600"/>
            <a:ext cx="8610600" cy="5524500"/>
          </a:xfrm>
        </p:spPr>
        <p:txBody>
          <a:bodyPr/>
          <a:lstStyle/>
          <a:p>
            <a:pPr>
              <a:lnSpc>
                <a:spcPct val="90000"/>
              </a:lnSpc>
              <a:defRPr/>
            </a:pPr>
            <a:r>
              <a:rPr lang="en-US" dirty="0"/>
              <a:t>Record names in the book of life or blot them out.</a:t>
            </a:r>
          </a:p>
          <a:p>
            <a:pPr marL="0" indent="0" algn="ctr">
              <a:lnSpc>
                <a:spcPct val="90000"/>
              </a:lnSpc>
              <a:buNone/>
              <a:defRPr/>
            </a:pPr>
            <a:r>
              <a:rPr lang="en-US" sz="2800" i="1" dirty="0">
                <a:effectLst/>
              </a:rPr>
              <a:t>“He who overcomes will thus be clothed in white garments; and I will not erase his name from the book of life, and I will confess his name before My Father and before His angels.” </a:t>
            </a:r>
            <a:r>
              <a:rPr lang="en-US" sz="2800" b="1" dirty="0">
                <a:solidFill>
                  <a:srgbClr val="FF0000"/>
                </a:solidFill>
              </a:rPr>
              <a:t>(Revelation 3:5)</a:t>
            </a:r>
          </a:p>
          <a:p>
            <a:pPr marL="0" indent="0" algn="ctr">
              <a:lnSpc>
                <a:spcPct val="90000"/>
              </a:lnSpc>
              <a:buNone/>
              <a:defRPr/>
            </a:pPr>
            <a:r>
              <a:rPr lang="en-US" sz="2800" i="1" dirty="0">
                <a:effectLst/>
              </a:rPr>
              <a:t>“Then death and Hades were thrown into the lake of fire. This is the second death, the lake of fire. And if anyone’s name was not found written in the book of life, he was thrown into the lake of fire.” </a:t>
            </a:r>
            <a:r>
              <a:rPr lang="en-US" sz="2800" b="1" dirty="0">
                <a:solidFill>
                  <a:srgbClr val="FF0000"/>
                </a:solidFill>
              </a:rPr>
              <a:t>(Revelation 20:14-15)</a:t>
            </a:r>
          </a:p>
          <a:p>
            <a:pPr marL="0" indent="0" algn="ctr">
              <a:lnSpc>
                <a:spcPct val="90000"/>
              </a:lnSpc>
              <a:buNone/>
              <a:defRPr/>
            </a:pPr>
            <a:r>
              <a:rPr lang="en-US" sz="2800" i="1" dirty="0">
                <a:effectLst/>
              </a:rPr>
              <a:t>“… and nothing unclean, and no one who practices abomination and lying, shall ever come into it, but only those whose names are written in the Lamb’s book of life.” </a:t>
            </a:r>
            <a:r>
              <a:rPr lang="en-US" sz="2800" b="1" dirty="0">
                <a:solidFill>
                  <a:srgbClr val="FF0000"/>
                </a:solidFill>
              </a:rPr>
              <a:t>(Revelation 21:27)</a:t>
            </a:r>
          </a:p>
        </p:txBody>
      </p:sp>
    </p:spTree>
    <p:extLst>
      <p:ext uri="{BB962C8B-B14F-4D97-AF65-F5344CB8AC3E}">
        <p14:creationId xmlns:p14="http://schemas.microsoft.com/office/powerpoint/2010/main" val="38001774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099">
                                            <p:txEl>
                                              <p:pRg st="1" end="1"/>
                                            </p:txEl>
                                          </p:spTgt>
                                        </p:tgtEl>
                                        <p:attrNameLst>
                                          <p:attrName>style.visibility</p:attrName>
                                        </p:attrNameLst>
                                      </p:cBhvr>
                                      <p:to>
                                        <p:strVal val="visible"/>
                                      </p:to>
                                    </p:set>
                                    <p:animEffect transition="in" filter="fade">
                                      <p:cBhvr>
                                        <p:cTn id="7" dur="1000"/>
                                        <p:tgtEl>
                                          <p:spTgt spid="4099">
                                            <p:txEl>
                                              <p:pRg st="1" end="1"/>
                                            </p:txEl>
                                          </p:spTgt>
                                        </p:tgtEl>
                                      </p:cBhvr>
                                    </p:animEffect>
                                    <p:anim calcmode="lin" valueType="num">
                                      <p:cBhvr>
                                        <p:cTn id="8" dur="1000" fill="hold"/>
                                        <p:tgtEl>
                                          <p:spTgt spid="4099">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4099">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4099">
                                            <p:txEl>
                                              <p:pRg st="2" end="2"/>
                                            </p:txEl>
                                          </p:spTgt>
                                        </p:tgtEl>
                                        <p:attrNameLst>
                                          <p:attrName>style.visibility</p:attrName>
                                        </p:attrNameLst>
                                      </p:cBhvr>
                                      <p:to>
                                        <p:strVal val="visible"/>
                                      </p:to>
                                    </p:set>
                                    <p:animEffect transition="in" filter="fade">
                                      <p:cBhvr>
                                        <p:cTn id="14" dur="1000"/>
                                        <p:tgtEl>
                                          <p:spTgt spid="4099">
                                            <p:txEl>
                                              <p:pRg st="2" end="2"/>
                                            </p:txEl>
                                          </p:spTgt>
                                        </p:tgtEl>
                                      </p:cBhvr>
                                    </p:animEffect>
                                    <p:anim calcmode="lin" valueType="num">
                                      <p:cBhvr>
                                        <p:cTn id="15" dur="1000" fill="hold"/>
                                        <p:tgtEl>
                                          <p:spTgt spid="4099">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4099">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4099">
                                            <p:txEl>
                                              <p:pRg st="3" end="3"/>
                                            </p:txEl>
                                          </p:spTgt>
                                        </p:tgtEl>
                                        <p:attrNameLst>
                                          <p:attrName>style.visibility</p:attrName>
                                        </p:attrNameLst>
                                      </p:cBhvr>
                                      <p:to>
                                        <p:strVal val="visible"/>
                                      </p:to>
                                    </p:set>
                                    <p:animEffect transition="in" filter="fade">
                                      <p:cBhvr>
                                        <p:cTn id="21" dur="1000"/>
                                        <p:tgtEl>
                                          <p:spTgt spid="4099">
                                            <p:txEl>
                                              <p:pRg st="3" end="3"/>
                                            </p:txEl>
                                          </p:spTgt>
                                        </p:tgtEl>
                                      </p:cBhvr>
                                    </p:animEffect>
                                    <p:anim calcmode="lin" valueType="num">
                                      <p:cBhvr>
                                        <p:cTn id="22" dur="1000" fill="hold"/>
                                        <p:tgtEl>
                                          <p:spTgt spid="4099">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4099">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9" grpId="0" uiExpand="1"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8706C21-5ECC-D08C-0F78-09C2B8802826}"/>
            </a:ext>
          </a:extLst>
        </p:cNvPr>
        <p:cNvGrpSpPr/>
        <p:nvPr/>
      </p:nvGrpSpPr>
      <p:grpSpPr>
        <a:xfrm>
          <a:off x="0" y="0"/>
          <a:ext cx="0" cy="0"/>
          <a:chOff x="0" y="0"/>
          <a:chExt cx="0" cy="0"/>
        </a:xfrm>
      </p:grpSpPr>
      <p:sp>
        <p:nvSpPr>
          <p:cNvPr id="4098" name="Rectangle 2">
            <a:extLst>
              <a:ext uri="{FF2B5EF4-FFF2-40B4-BE49-F238E27FC236}">
                <a16:creationId xmlns:a16="http://schemas.microsoft.com/office/drawing/2014/main" id="{D20C8FCA-CA72-1D62-579A-A7A1AB1CB918}"/>
              </a:ext>
            </a:extLst>
          </p:cNvPr>
          <p:cNvSpPr>
            <a:spLocks noGrp="1" noChangeArrowheads="1"/>
          </p:cNvSpPr>
          <p:nvPr>
            <p:ph type="title"/>
          </p:nvPr>
        </p:nvSpPr>
        <p:spPr>
          <a:xfrm>
            <a:off x="609600" y="76200"/>
            <a:ext cx="7772400" cy="838200"/>
          </a:xfrm>
        </p:spPr>
        <p:txBody>
          <a:bodyPr/>
          <a:lstStyle/>
          <a:p>
            <a:pPr>
              <a:defRPr/>
            </a:pPr>
            <a:r>
              <a:rPr lang="en-US" dirty="0"/>
              <a:t>God has the right to:</a:t>
            </a:r>
          </a:p>
        </p:txBody>
      </p:sp>
      <p:sp>
        <p:nvSpPr>
          <p:cNvPr id="4099" name="Rectangle 3">
            <a:extLst>
              <a:ext uri="{FF2B5EF4-FFF2-40B4-BE49-F238E27FC236}">
                <a16:creationId xmlns:a16="http://schemas.microsoft.com/office/drawing/2014/main" id="{38264520-B8EB-5198-0BFC-577DC3581CF4}"/>
              </a:ext>
            </a:extLst>
          </p:cNvPr>
          <p:cNvSpPr>
            <a:spLocks noGrp="1" noChangeArrowheads="1"/>
          </p:cNvSpPr>
          <p:nvPr>
            <p:ph idx="1"/>
          </p:nvPr>
        </p:nvSpPr>
        <p:spPr>
          <a:xfrm>
            <a:off x="228600" y="990600"/>
            <a:ext cx="8458200" cy="5410200"/>
          </a:xfrm>
        </p:spPr>
        <p:txBody>
          <a:bodyPr/>
          <a:lstStyle/>
          <a:p>
            <a:pPr>
              <a:lnSpc>
                <a:spcPct val="90000"/>
              </a:lnSpc>
              <a:defRPr/>
            </a:pPr>
            <a:r>
              <a:rPr lang="en-US" dirty="0"/>
              <a:t>Bless the obedient and punish the disobedient.</a:t>
            </a:r>
          </a:p>
          <a:p>
            <a:pPr marL="0" indent="0" algn="ctr">
              <a:lnSpc>
                <a:spcPct val="90000"/>
              </a:lnSpc>
              <a:buNone/>
              <a:defRPr/>
            </a:pPr>
            <a:r>
              <a:rPr lang="en-US" sz="2800" i="1" dirty="0">
                <a:effectLst/>
              </a:rPr>
              <a:t>“The Son of Man will send forth His angels, and they will gather out of His kingdom all stumbling blocks, and those who commit lawlessness, and will throw them into the furnace of fire; in that place there will be weeping and gnashing of teeth. Then </a:t>
            </a:r>
            <a:r>
              <a:rPr lang="en-US" sz="2800" i="1" cap="small" dirty="0">
                <a:effectLst/>
              </a:rPr>
              <a:t>the righteous will shine forth as the sun</a:t>
            </a:r>
            <a:r>
              <a:rPr lang="en-US" sz="2800" i="1" dirty="0">
                <a:effectLst/>
              </a:rPr>
              <a:t> in the kingdom of their Father. He who has ears, let him hear.” </a:t>
            </a:r>
            <a:r>
              <a:rPr lang="en-US" sz="2800" b="1" dirty="0">
                <a:solidFill>
                  <a:srgbClr val="FF0000"/>
                </a:solidFill>
              </a:rPr>
              <a:t>(Matthew 13:41-43)</a:t>
            </a:r>
            <a:br>
              <a:rPr lang="en-US" sz="2800" b="1" dirty="0">
                <a:solidFill>
                  <a:srgbClr val="FF0000"/>
                </a:solidFill>
              </a:rPr>
            </a:br>
            <a:r>
              <a:rPr lang="en-US" sz="2800" b="1" dirty="0">
                <a:solidFill>
                  <a:srgbClr val="FF0000"/>
                </a:solidFill>
              </a:rPr>
              <a:t>(cf. Matthew 25:31-46)</a:t>
            </a:r>
          </a:p>
          <a:p>
            <a:pPr marL="0" indent="0" algn="ctr">
              <a:lnSpc>
                <a:spcPct val="90000"/>
              </a:lnSpc>
              <a:buNone/>
              <a:defRPr/>
            </a:pPr>
            <a:r>
              <a:rPr lang="en-US" sz="2800" i="1" dirty="0">
                <a:effectLst/>
              </a:rPr>
              <a:t>“But for the cowardly and unbelieving and abominable and murderers and immoral persons and sorcerers and idolaters and all liars, their part will be in the lake that burns with fire and brimstone, which is the second death.” </a:t>
            </a:r>
            <a:r>
              <a:rPr lang="en-US" sz="2800" b="1" dirty="0">
                <a:solidFill>
                  <a:srgbClr val="FF0000"/>
                </a:solidFill>
              </a:rPr>
              <a:t>(Revelation 21:8)</a:t>
            </a:r>
          </a:p>
        </p:txBody>
      </p:sp>
    </p:spTree>
    <p:extLst>
      <p:ext uri="{BB962C8B-B14F-4D97-AF65-F5344CB8AC3E}">
        <p14:creationId xmlns:p14="http://schemas.microsoft.com/office/powerpoint/2010/main" val="19550950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099">
                                            <p:txEl>
                                              <p:pRg st="1" end="1"/>
                                            </p:txEl>
                                          </p:spTgt>
                                        </p:tgtEl>
                                        <p:attrNameLst>
                                          <p:attrName>style.visibility</p:attrName>
                                        </p:attrNameLst>
                                      </p:cBhvr>
                                      <p:to>
                                        <p:strVal val="visible"/>
                                      </p:to>
                                    </p:set>
                                    <p:animEffect transition="in" filter="fade">
                                      <p:cBhvr>
                                        <p:cTn id="7" dur="1000"/>
                                        <p:tgtEl>
                                          <p:spTgt spid="4099">
                                            <p:txEl>
                                              <p:pRg st="1" end="1"/>
                                            </p:txEl>
                                          </p:spTgt>
                                        </p:tgtEl>
                                      </p:cBhvr>
                                    </p:animEffect>
                                    <p:anim calcmode="lin" valueType="num">
                                      <p:cBhvr>
                                        <p:cTn id="8" dur="1000" fill="hold"/>
                                        <p:tgtEl>
                                          <p:spTgt spid="4099">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4099">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4099">
                                            <p:txEl>
                                              <p:pRg st="2" end="2"/>
                                            </p:txEl>
                                          </p:spTgt>
                                        </p:tgtEl>
                                        <p:attrNameLst>
                                          <p:attrName>style.visibility</p:attrName>
                                        </p:attrNameLst>
                                      </p:cBhvr>
                                      <p:to>
                                        <p:strVal val="visible"/>
                                      </p:to>
                                    </p:set>
                                    <p:animEffect transition="in" filter="fade">
                                      <p:cBhvr>
                                        <p:cTn id="14" dur="1000"/>
                                        <p:tgtEl>
                                          <p:spTgt spid="4099">
                                            <p:txEl>
                                              <p:pRg st="2" end="2"/>
                                            </p:txEl>
                                          </p:spTgt>
                                        </p:tgtEl>
                                      </p:cBhvr>
                                    </p:animEffect>
                                    <p:anim calcmode="lin" valueType="num">
                                      <p:cBhvr>
                                        <p:cTn id="15" dur="1000" fill="hold"/>
                                        <p:tgtEl>
                                          <p:spTgt spid="4099">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4099">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9" grpId="0" uiExpand="1"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315E9FD-9A54-059D-D359-2B68778B36F3}"/>
            </a:ext>
          </a:extLst>
        </p:cNvPr>
        <p:cNvGrpSpPr/>
        <p:nvPr/>
      </p:nvGrpSpPr>
      <p:grpSpPr>
        <a:xfrm>
          <a:off x="0" y="0"/>
          <a:ext cx="0" cy="0"/>
          <a:chOff x="0" y="0"/>
          <a:chExt cx="0" cy="0"/>
        </a:xfrm>
      </p:grpSpPr>
      <p:sp>
        <p:nvSpPr>
          <p:cNvPr id="4098" name="Rectangle 2">
            <a:extLst>
              <a:ext uri="{FF2B5EF4-FFF2-40B4-BE49-F238E27FC236}">
                <a16:creationId xmlns:a16="http://schemas.microsoft.com/office/drawing/2014/main" id="{60AA3222-E2C3-477B-F211-A698F992969D}"/>
              </a:ext>
            </a:extLst>
          </p:cNvPr>
          <p:cNvSpPr>
            <a:spLocks noGrp="1" noChangeArrowheads="1"/>
          </p:cNvSpPr>
          <p:nvPr>
            <p:ph type="title"/>
          </p:nvPr>
        </p:nvSpPr>
        <p:spPr>
          <a:xfrm>
            <a:off x="609600" y="76200"/>
            <a:ext cx="7772400" cy="838200"/>
          </a:xfrm>
        </p:spPr>
        <p:txBody>
          <a:bodyPr/>
          <a:lstStyle/>
          <a:p>
            <a:pPr>
              <a:defRPr/>
            </a:pPr>
            <a:r>
              <a:rPr lang="en-US" dirty="0"/>
              <a:t>God has the right to:</a:t>
            </a:r>
          </a:p>
        </p:txBody>
      </p:sp>
      <p:sp>
        <p:nvSpPr>
          <p:cNvPr id="4099" name="Rectangle 3">
            <a:extLst>
              <a:ext uri="{FF2B5EF4-FFF2-40B4-BE49-F238E27FC236}">
                <a16:creationId xmlns:a16="http://schemas.microsoft.com/office/drawing/2014/main" id="{5CF74BB1-84B6-07C5-259A-410DAA693017}"/>
              </a:ext>
            </a:extLst>
          </p:cNvPr>
          <p:cNvSpPr>
            <a:spLocks noGrp="1" noChangeArrowheads="1"/>
          </p:cNvSpPr>
          <p:nvPr>
            <p:ph idx="1"/>
          </p:nvPr>
        </p:nvSpPr>
        <p:spPr>
          <a:xfrm>
            <a:off x="152400" y="990600"/>
            <a:ext cx="8534400" cy="5410200"/>
          </a:xfrm>
        </p:spPr>
        <p:txBody>
          <a:bodyPr/>
          <a:lstStyle/>
          <a:p>
            <a:pPr>
              <a:lnSpc>
                <a:spcPct val="90000"/>
              </a:lnSpc>
              <a:defRPr/>
            </a:pPr>
            <a:r>
              <a:rPr lang="en-US" dirty="0"/>
              <a:t>Bless the obedient and punish the disobedient.</a:t>
            </a:r>
          </a:p>
          <a:p>
            <a:pPr>
              <a:lnSpc>
                <a:spcPct val="90000"/>
              </a:lnSpc>
              <a:buClr>
                <a:schemeClr val="accent6"/>
              </a:buClr>
              <a:defRPr/>
            </a:pPr>
            <a:r>
              <a:rPr lang="en-US" sz="3200" dirty="0"/>
              <a:t>Man is sufficiently warned.</a:t>
            </a:r>
          </a:p>
          <a:p>
            <a:pPr marL="0" indent="0" algn="ctr">
              <a:lnSpc>
                <a:spcPct val="90000"/>
              </a:lnSpc>
              <a:buNone/>
              <a:defRPr/>
            </a:pPr>
            <a:endParaRPr lang="en-US" i="1" dirty="0">
              <a:effectLst/>
            </a:endParaRPr>
          </a:p>
          <a:p>
            <a:pPr marL="0" indent="0" algn="ctr">
              <a:lnSpc>
                <a:spcPct val="90000"/>
              </a:lnSpc>
              <a:buNone/>
              <a:defRPr/>
            </a:pPr>
            <a:r>
              <a:rPr lang="en-US" i="1" dirty="0">
                <a:effectLst/>
              </a:rPr>
              <a:t>“He who rejects Me and does not receive My sayings, has one who judges him; the word I spoke is what will judge him at the last day.” </a:t>
            </a:r>
            <a:r>
              <a:rPr lang="en-US" i="1" dirty="0"/>
              <a:t> </a:t>
            </a:r>
            <a:r>
              <a:rPr lang="en-US" b="1" dirty="0">
                <a:solidFill>
                  <a:srgbClr val="FF0000"/>
                </a:solidFill>
              </a:rPr>
              <a:t>(John 12:48)</a:t>
            </a:r>
          </a:p>
          <a:p>
            <a:pPr marL="0" indent="0" algn="ctr">
              <a:lnSpc>
                <a:spcPct val="90000"/>
              </a:lnSpc>
              <a:buNone/>
              <a:defRPr/>
            </a:pPr>
            <a:endParaRPr lang="en-US" i="1" dirty="0">
              <a:effectLst/>
            </a:endParaRPr>
          </a:p>
          <a:p>
            <a:pPr marL="0" indent="0" algn="ctr">
              <a:lnSpc>
                <a:spcPct val="90000"/>
              </a:lnSpc>
              <a:buNone/>
              <a:defRPr/>
            </a:pPr>
            <a:r>
              <a:rPr lang="en-US" i="1" dirty="0">
                <a:effectLst/>
              </a:rPr>
              <a:t>“For we must all appear before the judgment seat of Christ, so that each one may be recompensed for his deeds in the body, according to what he has done, whether good or bad.” </a:t>
            </a:r>
            <a:br>
              <a:rPr lang="en-US" i="1" dirty="0">
                <a:effectLst/>
              </a:rPr>
            </a:br>
            <a:r>
              <a:rPr lang="en-US" b="1" dirty="0">
                <a:solidFill>
                  <a:srgbClr val="FF0000"/>
                </a:solidFill>
              </a:rPr>
              <a:t>(2 Corinthians 5:10)</a:t>
            </a:r>
          </a:p>
        </p:txBody>
      </p:sp>
    </p:spTree>
    <p:extLst>
      <p:ext uri="{BB962C8B-B14F-4D97-AF65-F5344CB8AC3E}">
        <p14:creationId xmlns:p14="http://schemas.microsoft.com/office/powerpoint/2010/main" val="20384300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099">
                                            <p:txEl>
                                              <p:pRg st="1" end="1"/>
                                            </p:txEl>
                                          </p:spTgt>
                                        </p:tgtEl>
                                        <p:attrNameLst>
                                          <p:attrName>style.visibility</p:attrName>
                                        </p:attrNameLst>
                                      </p:cBhvr>
                                      <p:to>
                                        <p:strVal val="visible"/>
                                      </p:to>
                                    </p:set>
                                    <p:animEffect transition="in" filter="fade">
                                      <p:cBhvr>
                                        <p:cTn id="7" dur="1000"/>
                                        <p:tgtEl>
                                          <p:spTgt spid="4099">
                                            <p:txEl>
                                              <p:pRg st="1" end="1"/>
                                            </p:txEl>
                                          </p:spTgt>
                                        </p:tgtEl>
                                      </p:cBhvr>
                                    </p:animEffect>
                                    <p:anim calcmode="lin" valueType="num">
                                      <p:cBhvr>
                                        <p:cTn id="8" dur="1000" fill="hold"/>
                                        <p:tgtEl>
                                          <p:spTgt spid="4099">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4099">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4099">
                                            <p:txEl>
                                              <p:pRg st="3" end="3"/>
                                            </p:txEl>
                                          </p:spTgt>
                                        </p:tgtEl>
                                        <p:attrNameLst>
                                          <p:attrName>style.visibility</p:attrName>
                                        </p:attrNameLst>
                                      </p:cBhvr>
                                      <p:to>
                                        <p:strVal val="visible"/>
                                      </p:to>
                                    </p:set>
                                    <p:animEffect transition="in" filter="fade">
                                      <p:cBhvr>
                                        <p:cTn id="14" dur="1000"/>
                                        <p:tgtEl>
                                          <p:spTgt spid="4099">
                                            <p:txEl>
                                              <p:pRg st="3" end="3"/>
                                            </p:txEl>
                                          </p:spTgt>
                                        </p:tgtEl>
                                      </p:cBhvr>
                                    </p:animEffect>
                                    <p:anim calcmode="lin" valueType="num">
                                      <p:cBhvr>
                                        <p:cTn id="15" dur="1000" fill="hold"/>
                                        <p:tgtEl>
                                          <p:spTgt spid="4099">
                                            <p:txEl>
                                              <p:pRg st="3" end="3"/>
                                            </p:txEl>
                                          </p:spTgt>
                                        </p:tgtEl>
                                        <p:attrNameLst>
                                          <p:attrName>ppt_x</p:attrName>
                                        </p:attrNameLst>
                                      </p:cBhvr>
                                      <p:tavLst>
                                        <p:tav tm="0">
                                          <p:val>
                                            <p:strVal val="#ppt_x"/>
                                          </p:val>
                                        </p:tav>
                                        <p:tav tm="100000">
                                          <p:val>
                                            <p:strVal val="#ppt_x"/>
                                          </p:val>
                                        </p:tav>
                                      </p:tavLst>
                                    </p:anim>
                                    <p:anim calcmode="lin" valueType="num">
                                      <p:cBhvr>
                                        <p:cTn id="16" dur="1000" fill="hold"/>
                                        <p:tgtEl>
                                          <p:spTgt spid="4099">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4099">
                                            <p:txEl>
                                              <p:pRg st="5" end="5"/>
                                            </p:txEl>
                                          </p:spTgt>
                                        </p:tgtEl>
                                        <p:attrNameLst>
                                          <p:attrName>style.visibility</p:attrName>
                                        </p:attrNameLst>
                                      </p:cBhvr>
                                      <p:to>
                                        <p:strVal val="visible"/>
                                      </p:to>
                                    </p:set>
                                    <p:animEffect transition="in" filter="fade">
                                      <p:cBhvr>
                                        <p:cTn id="21" dur="1000"/>
                                        <p:tgtEl>
                                          <p:spTgt spid="4099">
                                            <p:txEl>
                                              <p:pRg st="5" end="5"/>
                                            </p:txEl>
                                          </p:spTgt>
                                        </p:tgtEl>
                                      </p:cBhvr>
                                    </p:animEffect>
                                    <p:anim calcmode="lin" valueType="num">
                                      <p:cBhvr>
                                        <p:cTn id="22" dur="1000" fill="hold"/>
                                        <p:tgtEl>
                                          <p:spTgt spid="4099">
                                            <p:txEl>
                                              <p:pRg st="5" end="5"/>
                                            </p:txEl>
                                          </p:spTgt>
                                        </p:tgtEl>
                                        <p:attrNameLst>
                                          <p:attrName>ppt_x</p:attrName>
                                        </p:attrNameLst>
                                      </p:cBhvr>
                                      <p:tavLst>
                                        <p:tav tm="0">
                                          <p:val>
                                            <p:strVal val="#ppt_x"/>
                                          </p:val>
                                        </p:tav>
                                        <p:tav tm="100000">
                                          <p:val>
                                            <p:strVal val="#ppt_x"/>
                                          </p:val>
                                        </p:tav>
                                      </p:tavLst>
                                    </p:anim>
                                    <p:anim calcmode="lin" valueType="num">
                                      <p:cBhvr>
                                        <p:cTn id="23" dur="1000" fill="hold"/>
                                        <p:tgtEl>
                                          <p:spTgt spid="4099">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9" grpId="0" uiExpand="1"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16E274A-AF91-7F36-5E52-EF89F413402D}"/>
            </a:ext>
          </a:extLst>
        </p:cNvPr>
        <p:cNvGrpSpPr/>
        <p:nvPr/>
      </p:nvGrpSpPr>
      <p:grpSpPr>
        <a:xfrm>
          <a:off x="0" y="0"/>
          <a:ext cx="0" cy="0"/>
          <a:chOff x="0" y="0"/>
          <a:chExt cx="0" cy="0"/>
        </a:xfrm>
      </p:grpSpPr>
      <p:sp>
        <p:nvSpPr>
          <p:cNvPr id="4098" name="Rectangle 2">
            <a:extLst>
              <a:ext uri="{FF2B5EF4-FFF2-40B4-BE49-F238E27FC236}">
                <a16:creationId xmlns:a16="http://schemas.microsoft.com/office/drawing/2014/main" id="{7507A844-32BA-E0B0-9FF0-167397917B9F}"/>
              </a:ext>
            </a:extLst>
          </p:cNvPr>
          <p:cNvSpPr>
            <a:spLocks noGrp="1" noChangeArrowheads="1"/>
          </p:cNvSpPr>
          <p:nvPr>
            <p:ph type="title"/>
          </p:nvPr>
        </p:nvSpPr>
        <p:spPr>
          <a:xfrm>
            <a:off x="609600" y="76200"/>
            <a:ext cx="7772400" cy="838200"/>
          </a:xfrm>
        </p:spPr>
        <p:txBody>
          <a:bodyPr/>
          <a:lstStyle/>
          <a:p>
            <a:pPr>
              <a:defRPr/>
            </a:pPr>
            <a:r>
              <a:rPr lang="en-US" dirty="0"/>
              <a:t>God’s Rights …</a:t>
            </a:r>
          </a:p>
        </p:txBody>
      </p:sp>
      <p:sp>
        <p:nvSpPr>
          <p:cNvPr id="4099" name="Rectangle 3">
            <a:extLst>
              <a:ext uri="{FF2B5EF4-FFF2-40B4-BE49-F238E27FC236}">
                <a16:creationId xmlns:a16="http://schemas.microsoft.com/office/drawing/2014/main" id="{6B09ED7B-3F7B-3D02-72B5-7D3F9FF6D06B}"/>
              </a:ext>
            </a:extLst>
          </p:cNvPr>
          <p:cNvSpPr>
            <a:spLocks noGrp="1" noChangeArrowheads="1"/>
          </p:cNvSpPr>
          <p:nvPr>
            <p:ph idx="1"/>
          </p:nvPr>
        </p:nvSpPr>
        <p:spPr>
          <a:xfrm>
            <a:off x="304800" y="990600"/>
            <a:ext cx="8382000" cy="5638800"/>
          </a:xfrm>
        </p:spPr>
        <p:txBody>
          <a:bodyPr/>
          <a:lstStyle/>
          <a:p>
            <a:pPr>
              <a:lnSpc>
                <a:spcPct val="90000"/>
              </a:lnSpc>
              <a:buClr>
                <a:schemeClr val="accent6"/>
              </a:buClr>
              <a:defRPr/>
            </a:pPr>
            <a:r>
              <a:rPr lang="en-US" sz="3200" dirty="0"/>
              <a:t>Man is sufficiently warned.</a:t>
            </a:r>
          </a:p>
          <a:p>
            <a:pPr marL="0" indent="0" algn="ctr">
              <a:lnSpc>
                <a:spcPct val="90000"/>
              </a:lnSpc>
              <a:buNone/>
              <a:defRPr/>
            </a:pPr>
            <a:r>
              <a:rPr lang="en-US" i="1" dirty="0">
                <a:effectLst/>
              </a:rPr>
              <a:t>“For after all it is only just for God to repay with affliction those who afflict you, and to give relief to you who are afflicted and to us as well when the Lord Jesus will be revealed from heaven with His mighty angels in flaming fire, dealing out retribution to those who do not know God and to those who do not obey the gospel of our Lord Jesus. These will pay the penalty of eternal destruction, away from the presence of the Lord and from the glory of His power, when He comes to be glorified in His saints on that day, and to be marveled at among all who have believed – for our testimony to you was believed.”  </a:t>
            </a:r>
            <a:r>
              <a:rPr lang="en-US" b="1" dirty="0">
                <a:solidFill>
                  <a:srgbClr val="FF0000"/>
                </a:solidFill>
              </a:rPr>
              <a:t>(2 Thessalonians 1:6-10)</a:t>
            </a:r>
          </a:p>
        </p:txBody>
      </p:sp>
    </p:spTree>
    <p:extLst>
      <p:ext uri="{BB962C8B-B14F-4D97-AF65-F5344CB8AC3E}">
        <p14:creationId xmlns:p14="http://schemas.microsoft.com/office/powerpoint/2010/main" val="8606932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099">
                                            <p:txEl>
                                              <p:pRg st="1" end="1"/>
                                            </p:txEl>
                                          </p:spTgt>
                                        </p:tgtEl>
                                        <p:attrNameLst>
                                          <p:attrName>style.visibility</p:attrName>
                                        </p:attrNameLst>
                                      </p:cBhvr>
                                      <p:to>
                                        <p:strVal val="visible"/>
                                      </p:to>
                                    </p:set>
                                    <p:animEffect transition="in" filter="fade">
                                      <p:cBhvr>
                                        <p:cTn id="7" dur="1000"/>
                                        <p:tgtEl>
                                          <p:spTgt spid="4099">
                                            <p:txEl>
                                              <p:pRg st="1" end="1"/>
                                            </p:txEl>
                                          </p:spTgt>
                                        </p:tgtEl>
                                      </p:cBhvr>
                                    </p:animEffect>
                                    <p:anim calcmode="lin" valueType="num">
                                      <p:cBhvr>
                                        <p:cTn id="8" dur="1000" fill="hold"/>
                                        <p:tgtEl>
                                          <p:spTgt spid="4099">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4099">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9" grpId="0" uiExpand="1"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B98268-3FF1-9ECE-8654-E5F8123E97DE}"/>
              </a:ext>
            </a:extLst>
          </p:cNvPr>
          <p:cNvSpPr>
            <a:spLocks noGrp="1"/>
          </p:cNvSpPr>
          <p:nvPr>
            <p:ph type="title"/>
          </p:nvPr>
        </p:nvSpPr>
        <p:spPr/>
        <p:txBody>
          <a:bodyPr/>
          <a:lstStyle/>
          <a:p>
            <a:pPr>
              <a:defRPr/>
            </a:pPr>
            <a:r>
              <a:rPr lang="en-US" dirty="0"/>
              <a:t>Conclusion:</a:t>
            </a:r>
          </a:p>
        </p:txBody>
      </p:sp>
      <p:sp>
        <p:nvSpPr>
          <p:cNvPr id="3" name="Content Placeholder 2">
            <a:extLst>
              <a:ext uri="{FF2B5EF4-FFF2-40B4-BE49-F238E27FC236}">
                <a16:creationId xmlns:a16="http://schemas.microsoft.com/office/drawing/2014/main" id="{322B498F-D655-4FF5-FBF7-B8E0165C86B6}"/>
              </a:ext>
            </a:extLst>
          </p:cNvPr>
          <p:cNvSpPr>
            <a:spLocks noGrp="1"/>
          </p:cNvSpPr>
          <p:nvPr>
            <p:ph idx="1"/>
          </p:nvPr>
        </p:nvSpPr>
        <p:spPr>
          <a:xfrm>
            <a:off x="228600" y="1417638"/>
            <a:ext cx="8686800" cy="4876800"/>
          </a:xfrm>
        </p:spPr>
        <p:txBody>
          <a:bodyPr/>
          <a:lstStyle/>
          <a:p>
            <a:pPr>
              <a:defRPr/>
            </a:pPr>
            <a:r>
              <a:rPr lang="en-US" dirty="0"/>
              <a:t>God has the right to:</a:t>
            </a:r>
          </a:p>
          <a:p>
            <a:pPr lvl="1">
              <a:defRPr/>
            </a:pPr>
            <a:r>
              <a:rPr lang="en-US" sz="3200" dirty="0"/>
              <a:t>Make divine laws and require man to obey.</a:t>
            </a:r>
          </a:p>
          <a:p>
            <a:pPr lvl="1">
              <a:defRPr/>
            </a:pPr>
            <a:r>
              <a:rPr lang="en-US" sz="3200" dirty="0"/>
              <a:t>Condemn every religious teaching of man.</a:t>
            </a:r>
          </a:p>
          <a:p>
            <a:pPr lvl="1">
              <a:defRPr/>
            </a:pPr>
            <a:r>
              <a:rPr lang="en-US" sz="3200" dirty="0"/>
              <a:t>Specify the worship He will accept.</a:t>
            </a:r>
          </a:p>
          <a:p>
            <a:pPr lvl="1">
              <a:defRPr/>
            </a:pPr>
            <a:r>
              <a:rPr lang="en-US" sz="3200" dirty="0"/>
              <a:t>Remit sins or retain sins.</a:t>
            </a:r>
          </a:p>
          <a:p>
            <a:pPr lvl="1">
              <a:defRPr/>
            </a:pPr>
            <a:r>
              <a:rPr lang="en-US" sz="3200" dirty="0"/>
              <a:t>Record names in the book of life and to blot them out.</a:t>
            </a:r>
          </a:p>
          <a:p>
            <a:pPr lvl="1">
              <a:defRPr/>
            </a:pPr>
            <a:r>
              <a:rPr lang="en-US" sz="3200" dirty="0"/>
              <a:t>Bless the obedient and punish the disobedient.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Effect transition="in" filter="fade">
                                      <p:cBhvr>
                                        <p:cTn id="42" dur="1000"/>
                                        <p:tgtEl>
                                          <p:spTgt spid="3">
                                            <p:txEl>
                                              <p:pRg st="5" end="5"/>
                                            </p:txEl>
                                          </p:spTgt>
                                        </p:tgtEl>
                                      </p:cBhvr>
                                    </p:animEffect>
                                    <p:anim calcmode="lin" valueType="num">
                                      <p:cBhvr>
                                        <p:cTn id="4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Effect transition="in" filter="fade">
                                      <p:cBhvr>
                                        <p:cTn id="49" dur="1000"/>
                                        <p:tgtEl>
                                          <p:spTgt spid="3">
                                            <p:txEl>
                                              <p:pRg st="6" end="6"/>
                                            </p:txEl>
                                          </p:spTgt>
                                        </p:tgtEl>
                                      </p:cBhvr>
                                    </p:animEffect>
                                    <p:anim calcmode="lin" valueType="num">
                                      <p:cBhvr>
                                        <p:cTn id="50"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51"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42EC4B-2838-46BE-FB0C-25BE0B3A8992}"/>
              </a:ext>
            </a:extLst>
          </p:cNvPr>
          <p:cNvSpPr>
            <a:spLocks noGrp="1"/>
          </p:cNvSpPr>
          <p:nvPr>
            <p:ph type="title"/>
          </p:nvPr>
        </p:nvSpPr>
        <p:spPr/>
        <p:txBody>
          <a:bodyPr/>
          <a:lstStyle/>
          <a:p>
            <a:pPr>
              <a:defRPr/>
            </a:pPr>
            <a:r>
              <a:rPr lang="en-US" dirty="0"/>
              <a:t>Conclusion:</a:t>
            </a:r>
          </a:p>
        </p:txBody>
      </p:sp>
      <p:sp>
        <p:nvSpPr>
          <p:cNvPr id="3" name="Content Placeholder 2">
            <a:extLst>
              <a:ext uri="{FF2B5EF4-FFF2-40B4-BE49-F238E27FC236}">
                <a16:creationId xmlns:a16="http://schemas.microsoft.com/office/drawing/2014/main" id="{E6A6FE3F-0389-76E3-0FCB-5E219E938F96}"/>
              </a:ext>
            </a:extLst>
          </p:cNvPr>
          <p:cNvSpPr>
            <a:spLocks noGrp="1"/>
          </p:cNvSpPr>
          <p:nvPr>
            <p:ph idx="1"/>
          </p:nvPr>
        </p:nvSpPr>
        <p:spPr>
          <a:xfrm>
            <a:off x="419100" y="1600200"/>
            <a:ext cx="8420100" cy="4525963"/>
          </a:xfrm>
        </p:spPr>
        <p:txBody>
          <a:bodyPr/>
          <a:lstStyle/>
          <a:p>
            <a:pPr>
              <a:defRPr/>
            </a:pPr>
            <a:r>
              <a:rPr lang="en-US" dirty="0"/>
              <a:t>God has given the right to become a child of God to those who receive Him. </a:t>
            </a:r>
          </a:p>
          <a:p>
            <a:pPr algn="ctr">
              <a:buFont typeface="Wingdings" panose="05000000000000000000" pitchFamily="2" charset="2"/>
              <a:buNone/>
              <a:defRPr/>
            </a:pPr>
            <a:r>
              <a:rPr lang="en-US" sz="4400" i="1" dirty="0">
                <a:effectLst/>
              </a:rPr>
              <a:t>“But as many as received Him, to them He gave the right to become children of God, even to those who believe in His name …” </a:t>
            </a:r>
            <a:r>
              <a:rPr lang="en-US" sz="4400" b="1" dirty="0">
                <a:solidFill>
                  <a:srgbClr val="FF0000"/>
                </a:solidFill>
              </a:rPr>
              <a:t>(John 1:12)</a:t>
            </a:r>
            <a:endParaRPr lang="en-US" sz="4400" b="1" i="1" dirty="0">
              <a:solidFill>
                <a:srgbClr val="FF0000"/>
              </a:solidFill>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 y="57615"/>
            <a:ext cx="8991600" cy="932985"/>
          </a:xfrm>
        </p:spPr>
        <p:txBody>
          <a:bodyPr>
            <a:normAutofit/>
          </a:bodyPr>
          <a:lstStyle/>
          <a:p>
            <a:r>
              <a:rPr lang="en-US" sz="3800" b="1" dirty="0">
                <a:solidFill>
                  <a:schemeClr val="tx1"/>
                </a:solidFill>
              </a:rPr>
              <a:t>How To Obey The Gospel Of Jesus Christ</a:t>
            </a:r>
          </a:p>
        </p:txBody>
      </p:sp>
      <p:sp>
        <p:nvSpPr>
          <p:cNvPr id="3" name="Content Placeholder 2"/>
          <p:cNvSpPr>
            <a:spLocks noGrp="1"/>
          </p:cNvSpPr>
          <p:nvPr>
            <p:ph idx="1"/>
          </p:nvPr>
        </p:nvSpPr>
        <p:spPr>
          <a:xfrm>
            <a:off x="533400" y="990600"/>
            <a:ext cx="8382000" cy="5791200"/>
          </a:xfrm>
        </p:spPr>
        <p:txBody>
          <a:bodyPr>
            <a:noAutofit/>
          </a:bodyPr>
          <a:lstStyle/>
          <a:p>
            <a:pPr marL="0" lvl="0" indent="0">
              <a:lnSpc>
                <a:spcPct val="90000"/>
              </a:lnSpc>
              <a:buNone/>
            </a:pPr>
            <a:r>
              <a:rPr lang="en-US" altLang="en-US" b="1" dirty="0">
                <a:ea typeface="Verdana" panose="020B0604030504040204" pitchFamily="34" charset="0"/>
              </a:rPr>
              <a:t>Hear the word of God</a:t>
            </a:r>
            <a:br>
              <a:rPr lang="en-US" altLang="en-US" dirty="0">
                <a:solidFill>
                  <a:prstClr val="black">
                    <a:tint val="75000"/>
                  </a:prstClr>
                </a:solidFill>
                <a:ea typeface="Verdana" panose="020B0604030504040204" pitchFamily="34" charset="0"/>
              </a:rPr>
            </a:br>
            <a:r>
              <a:rPr lang="en-US" altLang="en-US" dirty="0">
                <a:solidFill>
                  <a:prstClr val="black">
                    <a:tint val="75000"/>
                  </a:prstClr>
                </a:solidFill>
                <a:ea typeface="Verdana" panose="020B0604030504040204" pitchFamily="34" charset="0"/>
              </a:rPr>
              <a:t>	</a:t>
            </a:r>
            <a:r>
              <a:rPr lang="en-US" altLang="en-US" b="1" dirty="0">
                <a:solidFill>
                  <a:srgbClr val="FF0000"/>
                </a:solidFill>
                <a:ea typeface="Verdana" panose="020B0604030504040204" pitchFamily="34" charset="0"/>
              </a:rPr>
              <a:t>(2 Thessalonians 2:14-15; James 1:21)</a:t>
            </a:r>
            <a:endParaRPr lang="en-US" altLang="en-US" dirty="0">
              <a:solidFill>
                <a:srgbClr val="C00000"/>
              </a:solidFill>
              <a:ea typeface="Verdana" panose="020B0604030504040204" pitchFamily="34" charset="0"/>
            </a:endParaRPr>
          </a:p>
          <a:p>
            <a:pPr marL="0" lvl="0" indent="0">
              <a:lnSpc>
                <a:spcPct val="90000"/>
              </a:lnSpc>
              <a:buNone/>
            </a:pPr>
            <a:r>
              <a:rPr lang="en-US" altLang="en-US" b="1" dirty="0">
                <a:ea typeface="Verdana" panose="020B0604030504040204" pitchFamily="34" charset="0"/>
              </a:rPr>
              <a:t>Believe the gospel message</a:t>
            </a:r>
            <a:br>
              <a:rPr lang="en-US" altLang="en-US" dirty="0">
                <a:solidFill>
                  <a:prstClr val="black">
                    <a:tint val="75000"/>
                  </a:prstClr>
                </a:solidFill>
                <a:ea typeface="Verdana" panose="020B0604030504040204" pitchFamily="34" charset="0"/>
              </a:rPr>
            </a:br>
            <a:r>
              <a:rPr lang="en-US" altLang="en-US" dirty="0">
                <a:solidFill>
                  <a:prstClr val="black">
                    <a:tint val="75000"/>
                  </a:prstClr>
                </a:solidFill>
                <a:ea typeface="Verdana" panose="020B0604030504040204" pitchFamily="34" charset="0"/>
              </a:rPr>
              <a:t>	</a:t>
            </a:r>
            <a:r>
              <a:rPr lang="en-US" altLang="en-US" b="1" dirty="0">
                <a:solidFill>
                  <a:srgbClr val="FF0000"/>
                </a:solidFill>
                <a:ea typeface="Verdana" panose="020B0604030504040204" pitchFamily="34" charset="0"/>
              </a:rPr>
              <a:t>(Hebrews 11:6; John 8:24)</a:t>
            </a:r>
          </a:p>
          <a:p>
            <a:pPr marL="0" lvl="0" indent="0">
              <a:lnSpc>
                <a:spcPct val="90000"/>
              </a:lnSpc>
              <a:buNone/>
            </a:pPr>
            <a:r>
              <a:rPr lang="en-US" altLang="en-US" b="1" dirty="0">
                <a:ea typeface="Verdana" panose="020B0604030504040204" pitchFamily="34" charset="0"/>
              </a:rPr>
              <a:t>Repent of sins</a:t>
            </a:r>
            <a:br>
              <a:rPr lang="en-US" altLang="en-US" dirty="0">
                <a:solidFill>
                  <a:prstClr val="black">
                    <a:tint val="75000"/>
                  </a:prstClr>
                </a:solidFill>
                <a:ea typeface="Verdana" panose="020B0604030504040204" pitchFamily="34" charset="0"/>
              </a:rPr>
            </a:br>
            <a:r>
              <a:rPr lang="en-US" altLang="en-US" dirty="0">
                <a:solidFill>
                  <a:prstClr val="black">
                    <a:tint val="75000"/>
                  </a:prstClr>
                </a:solidFill>
                <a:ea typeface="Verdana" panose="020B0604030504040204" pitchFamily="34" charset="0"/>
              </a:rPr>
              <a:t>	</a:t>
            </a:r>
            <a:r>
              <a:rPr lang="en-US" altLang="en-US" b="1" dirty="0">
                <a:solidFill>
                  <a:srgbClr val="FF0000"/>
                </a:solidFill>
                <a:ea typeface="Verdana" panose="020B0604030504040204" pitchFamily="34" charset="0"/>
              </a:rPr>
              <a:t>(Luke 13:3; Acts 17:30-31)</a:t>
            </a:r>
          </a:p>
          <a:p>
            <a:pPr marL="0" lvl="0" indent="0">
              <a:lnSpc>
                <a:spcPct val="90000"/>
              </a:lnSpc>
              <a:buNone/>
            </a:pPr>
            <a:r>
              <a:rPr lang="en-US" altLang="en-US" b="1" dirty="0">
                <a:ea typeface="Verdana" panose="020B0604030504040204" pitchFamily="34" charset="0"/>
              </a:rPr>
              <a:t>Confess Jesus Christ</a:t>
            </a:r>
            <a:br>
              <a:rPr lang="en-US" altLang="en-US" dirty="0">
                <a:solidFill>
                  <a:prstClr val="black">
                    <a:tint val="75000"/>
                  </a:prstClr>
                </a:solidFill>
                <a:ea typeface="Verdana" panose="020B0604030504040204" pitchFamily="34" charset="0"/>
              </a:rPr>
            </a:br>
            <a:r>
              <a:rPr lang="en-US" altLang="en-US" dirty="0">
                <a:solidFill>
                  <a:prstClr val="black">
                    <a:tint val="75000"/>
                  </a:prstClr>
                </a:solidFill>
                <a:ea typeface="Verdana" panose="020B0604030504040204" pitchFamily="34" charset="0"/>
              </a:rPr>
              <a:t>	</a:t>
            </a:r>
            <a:r>
              <a:rPr lang="en-US" altLang="en-US" b="1" dirty="0">
                <a:solidFill>
                  <a:srgbClr val="FF0000"/>
                </a:solidFill>
                <a:ea typeface="Verdana" panose="020B0604030504040204" pitchFamily="34" charset="0"/>
              </a:rPr>
              <a:t>(Romans 10:9-10; Matthew 10:32-33)</a:t>
            </a:r>
          </a:p>
          <a:p>
            <a:pPr marL="0" lvl="0" indent="0">
              <a:lnSpc>
                <a:spcPct val="90000"/>
              </a:lnSpc>
              <a:buNone/>
            </a:pPr>
            <a:r>
              <a:rPr lang="en-US" altLang="en-US" b="1" dirty="0">
                <a:ea typeface="Verdana" panose="020B0604030504040204" pitchFamily="34" charset="0"/>
              </a:rPr>
              <a:t>Be Baptized for Forgiveness of Sins</a:t>
            </a:r>
            <a:br>
              <a:rPr lang="en-US" altLang="en-US" dirty="0">
                <a:solidFill>
                  <a:prstClr val="black">
                    <a:tint val="75000"/>
                  </a:prstClr>
                </a:solidFill>
                <a:ea typeface="Verdana" panose="020B0604030504040204" pitchFamily="34" charset="0"/>
              </a:rPr>
            </a:br>
            <a:r>
              <a:rPr lang="en-US" altLang="en-US" dirty="0">
                <a:solidFill>
                  <a:prstClr val="black">
                    <a:tint val="75000"/>
                  </a:prstClr>
                </a:solidFill>
                <a:ea typeface="Verdana" panose="020B0604030504040204" pitchFamily="34" charset="0"/>
              </a:rPr>
              <a:t>	</a:t>
            </a:r>
            <a:r>
              <a:rPr lang="en-US" altLang="en-US" b="1" dirty="0">
                <a:solidFill>
                  <a:srgbClr val="FF0000"/>
                </a:solidFill>
                <a:ea typeface="Verdana" panose="020B0604030504040204" pitchFamily="34" charset="0"/>
              </a:rPr>
              <a:t>(Mark 16:16; Acts 2:38)</a:t>
            </a:r>
          </a:p>
          <a:p>
            <a:pPr marL="0" lvl="0" indent="0">
              <a:lnSpc>
                <a:spcPct val="90000"/>
              </a:lnSpc>
              <a:buNone/>
            </a:pPr>
            <a:r>
              <a:rPr lang="en-US" altLang="en-US" b="1" dirty="0">
                <a:ea typeface="Verdana" panose="020B0604030504040204" pitchFamily="34" charset="0"/>
              </a:rPr>
              <a:t>Remain Obedient</a:t>
            </a:r>
            <a:br>
              <a:rPr lang="en-US" altLang="en-US" dirty="0">
                <a:solidFill>
                  <a:prstClr val="black">
                    <a:tint val="75000"/>
                  </a:prstClr>
                </a:solidFill>
                <a:ea typeface="Verdana" panose="020B0604030504040204" pitchFamily="34" charset="0"/>
              </a:rPr>
            </a:br>
            <a:r>
              <a:rPr lang="en-US" altLang="en-US" dirty="0">
                <a:solidFill>
                  <a:prstClr val="black">
                    <a:tint val="75000"/>
                  </a:prstClr>
                </a:solidFill>
                <a:ea typeface="Verdana" panose="020B0604030504040204" pitchFamily="34" charset="0"/>
              </a:rPr>
              <a:t>	</a:t>
            </a:r>
            <a:r>
              <a:rPr lang="en-US" altLang="en-US" b="1" dirty="0">
                <a:solidFill>
                  <a:srgbClr val="FF0000"/>
                </a:solidFill>
                <a:ea typeface="Verdana" panose="020B0604030504040204" pitchFamily="34" charset="0"/>
              </a:rPr>
              <a:t>(Matthew 7:21; Hebrews 3:12)</a:t>
            </a:r>
          </a:p>
        </p:txBody>
      </p:sp>
    </p:spTree>
    <p:extLst>
      <p:ext uri="{BB962C8B-B14F-4D97-AF65-F5344CB8AC3E}">
        <p14:creationId xmlns:p14="http://schemas.microsoft.com/office/powerpoint/2010/main" val="8059894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Effect transition="in" filter="fade">
                                      <p:cBhvr>
                                        <p:cTn id="42" dur="1000"/>
                                        <p:tgtEl>
                                          <p:spTgt spid="3">
                                            <p:txEl>
                                              <p:pRg st="5" end="5"/>
                                            </p:txEl>
                                          </p:spTgt>
                                        </p:tgtEl>
                                      </p:cBhvr>
                                    </p:animEffect>
                                    <p:anim calcmode="lin" valueType="num">
                                      <p:cBhvr>
                                        <p:cTn id="4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FA823BB-18ED-F3FB-6643-06B66138F183}"/>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948A124-39CA-7E57-AB25-30CEE62650E5}"/>
              </a:ext>
            </a:extLst>
          </p:cNvPr>
          <p:cNvSpPr>
            <a:spLocks noGrp="1"/>
          </p:cNvSpPr>
          <p:nvPr>
            <p:ph idx="1"/>
          </p:nvPr>
        </p:nvSpPr>
        <p:spPr>
          <a:xfrm>
            <a:off x="457200" y="457200"/>
            <a:ext cx="8229600" cy="6324600"/>
          </a:xfrm>
        </p:spPr>
        <p:txBody>
          <a:bodyPr/>
          <a:lstStyle/>
          <a:p>
            <a:pPr>
              <a:defRPr/>
            </a:pPr>
            <a:r>
              <a:rPr lang="en-US" dirty="0"/>
              <a:t>Law is good if it is used lawfully.</a:t>
            </a:r>
          </a:p>
          <a:p>
            <a:pPr marL="0" indent="0" algn="ctr">
              <a:buNone/>
              <a:defRPr/>
            </a:pPr>
            <a:r>
              <a:rPr lang="en-US" sz="3000" i="1" baseline="30000" dirty="0">
                <a:effectLst/>
              </a:rPr>
              <a:t>“</a:t>
            </a:r>
            <a:r>
              <a:rPr lang="en-US" sz="3000" i="1" dirty="0">
                <a:effectLst/>
              </a:rPr>
              <a:t>But we know that the Law is good, if one uses it lawfully …”</a:t>
            </a:r>
            <a:br>
              <a:rPr lang="en-US" sz="3000" i="1" dirty="0">
                <a:effectLst>
                  <a:outerShdw blurRad="38100" dist="38100" dir="2700000" algn="tl">
                    <a:srgbClr val="000000">
                      <a:alpha val="43137"/>
                    </a:srgbClr>
                  </a:outerShdw>
                </a:effectLst>
              </a:rPr>
            </a:br>
            <a:r>
              <a:rPr lang="en-US" sz="3000" b="1" dirty="0">
                <a:solidFill>
                  <a:srgbClr val="FF0000"/>
                </a:solidFill>
                <a:effectLst>
                  <a:outerShdw blurRad="38100" dist="38100" dir="2700000" algn="tl">
                    <a:srgbClr val="000000">
                      <a:alpha val="43137"/>
                    </a:srgbClr>
                  </a:outerShdw>
                </a:effectLst>
              </a:rPr>
              <a:t>(</a:t>
            </a:r>
            <a:r>
              <a:rPr lang="en-US" sz="3000" b="1" dirty="0">
                <a:solidFill>
                  <a:srgbClr val="FF0000"/>
                </a:solidFill>
              </a:rPr>
              <a:t>1 Timothy 1:8) </a:t>
            </a:r>
            <a:endParaRPr lang="en-US" sz="3000" i="1" dirty="0"/>
          </a:p>
          <a:p>
            <a:pPr marL="0" indent="0" algn="ctr">
              <a:buNone/>
              <a:defRPr/>
            </a:pPr>
            <a:r>
              <a:rPr lang="en-US" sz="3000" i="1" dirty="0">
                <a:effectLst/>
              </a:rPr>
              <a:t>“Also if anyone competes as an athlete, he does not win the prize unless he competes according to the rules.” </a:t>
            </a:r>
            <a:br>
              <a:rPr lang="en-US" sz="3000" i="1" dirty="0">
                <a:effectLst/>
              </a:rPr>
            </a:br>
            <a:r>
              <a:rPr lang="en-US" sz="3000" b="1" dirty="0">
                <a:solidFill>
                  <a:srgbClr val="FF0000"/>
                </a:solidFill>
              </a:rPr>
              <a:t>(2 Timothy 2:5) </a:t>
            </a:r>
          </a:p>
          <a:p>
            <a:pPr>
              <a:defRPr/>
            </a:pPr>
            <a:r>
              <a:rPr lang="en-US" dirty="0"/>
              <a:t>Pilate would not have rights (authority) unless given to him from God. </a:t>
            </a:r>
          </a:p>
          <a:p>
            <a:pPr marL="0" indent="0" algn="ctr">
              <a:buNone/>
              <a:defRPr/>
            </a:pPr>
            <a:r>
              <a:rPr lang="en-US" sz="2800" i="1" dirty="0">
                <a:effectLst/>
              </a:rPr>
              <a:t>“So Pilate said to Him, ‘You do not speak to me? Do You not know that I have authority to release You, and I have authority to crucify You?’ Jesus answered, ‘You would have no authority over Me, unless it had been given you from above; for this reason he who delivered Me to you has the greater sin.’” </a:t>
            </a:r>
            <a:r>
              <a:rPr lang="en-US" sz="2800" b="1" dirty="0">
                <a:solidFill>
                  <a:srgbClr val="FF0000"/>
                </a:solidFill>
              </a:rPr>
              <a:t>(John 19:10-11)</a:t>
            </a:r>
          </a:p>
        </p:txBody>
      </p:sp>
    </p:spTree>
    <p:extLst>
      <p:ext uri="{BB962C8B-B14F-4D97-AF65-F5344CB8AC3E}">
        <p14:creationId xmlns:p14="http://schemas.microsoft.com/office/powerpoint/2010/main" val="32932752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31C115E-65FF-1F8F-977B-50CF708609B2}"/>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52CB14E-4710-D3A2-1A03-8202468F7876}"/>
              </a:ext>
            </a:extLst>
          </p:cNvPr>
          <p:cNvSpPr>
            <a:spLocks noGrp="1"/>
          </p:cNvSpPr>
          <p:nvPr>
            <p:ph idx="1"/>
          </p:nvPr>
        </p:nvSpPr>
        <p:spPr>
          <a:xfrm>
            <a:off x="457200" y="457200"/>
            <a:ext cx="8229600" cy="6172200"/>
          </a:xfrm>
        </p:spPr>
        <p:txBody>
          <a:bodyPr/>
          <a:lstStyle/>
          <a:p>
            <a:pPr>
              <a:defRPr/>
            </a:pPr>
            <a:r>
              <a:rPr lang="en-US" dirty="0"/>
              <a:t>All God’s ways are righteous.</a:t>
            </a:r>
          </a:p>
          <a:p>
            <a:pPr marL="0" indent="0" algn="ctr">
              <a:buNone/>
              <a:defRPr/>
            </a:pPr>
            <a:r>
              <a:rPr lang="en-US" i="1" dirty="0">
                <a:effectLst/>
              </a:rPr>
              <a:t>“Let my tongue sing of Your word,</a:t>
            </a:r>
            <a:br>
              <a:rPr lang="en-US" i="1" dirty="0"/>
            </a:br>
            <a:r>
              <a:rPr lang="en-US" i="1" dirty="0">
                <a:effectLst/>
              </a:rPr>
              <a:t>For all Your commandments are righteousness.”</a:t>
            </a:r>
            <a:br>
              <a:rPr lang="en-US" dirty="0">
                <a:effectLst/>
              </a:rPr>
            </a:br>
            <a:r>
              <a:rPr lang="en-US" b="1" dirty="0">
                <a:solidFill>
                  <a:srgbClr val="FF0000"/>
                </a:solidFill>
                <a:effectLst/>
              </a:rPr>
              <a:t>(</a:t>
            </a:r>
            <a:r>
              <a:rPr lang="en-US" b="1" dirty="0">
                <a:solidFill>
                  <a:srgbClr val="FF0000"/>
                </a:solidFill>
              </a:rPr>
              <a:t>Psalm 119:172)</a:t>
            </a:r>
          </a:p>
          <a:p>
            <a:pPr>
              <a:defRPr/>
            </a:pPr>
            <a:r>
              <a:rPr lang="en-US" dirty="0"/>
              <a:t>God is great, His work is perfect, His ways are just, He is faithful, righteous, and upright.</a:t>
            </a:r>
          </a:p>
          <a:p>
            <a:pPr marL="0" indent="0" algn="ctr">
              <a:buNone/>
              <a:defRPr/>
            </a:pPr>
            <a:r>
              <a:rPr lang="en-US" i="1" dirty="0">
                <a:effectLst/>
              </a:rPr>
              <a:t>“For I proclaim the name of the Lord; Ascribe greatness to our God! The Rock! His work is perfect, For all His ways are just; A God of faithfulness and without injustice, Righteous and upright is He.”</a:t>
            </a:r>
            <a:br>
              <a:rPr lang="en-US" i="1" dirty="0">
                <a:effectLst/>
              </a:rPr>
            </a:br>
            <a:r>
              <a:rPr lang="en-US" b="1" dirty="0">
                <a:solidFill>
                  <a:srgbClr val="FF0000"/>
                </a:solidFill>
              </a:rPr>
              <a:t>(Deuteronomy 32:3-4)</a:t>
            </a:r>
            <a:endParaRPr lang="en-US" b="1" i="1" dirty="0">
              <a:solidFill>
                <a:srgbClr val="FF0000"/>
              </a:solidFill>
            </a:endParaRPr>
          </a:p>
        </p:txBody>
      </p:sp>
    </p:spTree>
    <p:extLst>
      <p:ext uri="{BB962C8B-B14F-4D97-AF65-F5344CB8AC3E}">
        <p14:creationId xmlns:p14="http://schemas.microsoft.com/office/powerpoint/2010/main" val="41345438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88871A4B-CCB6-DCF1-1672-FC61D75BB623}"/>
              </a:ext>
            </a:extLst>
          </p:cNvPr>
          <p:cNvSpPr>
            <a:spLocks noGrp="1" noChangeArrowheads="1"/>
          </p:cNvSpPr>
          <p:nvPr>
            <p:ph type="title"/>
          </p:nvPr>
        </p:nvSpPr>
        <p:spPr>
          <a:xfrm>
            <a:off x="685800" y="94129"/>
            <a:ext cx="7772400" cy="972671"/>
          </a:xfrm>
        </p:spPr>
        <p:txBody>
          <a:bodyPr/>
          <a:lstStyle/>
          <a:p>
            <a:pPr>
              <a:defRPr/>
            </a:pPr>
            <a:r>
              <a:rPr lang="en-US" dirty="0"/>
              <a:t>The Authority of God</a:t>
            </a:r>
          </a:p>
        </p:txBody>
      </p:sp>
      <p:sp>
        <p:nvSpPr>
          <p:cNvPr id="2051" name="Rectangle 3">
            <a:extLst>
              <a:ext uri="{FF2B5EF4-FFF2-40B4-BE49-F238E27FC236}">
                <a16:creationId xmlns:a16="http://schemas.microsoft.com/office/drawing/2014/main" id="{5A328AE8-1E46-57DC-FD67-8AE020BBE4B7}"/>
              </a:ext>
            </a:extLst>
          </p:cNvPr>
          <p:cNvSpPr>
            <a:spLocks noGrp="1" noChangeArrowheads="1"/>
          </p:cNvSpPr>
          <p:nvPr>
            <p:ph idx="1"/>
          </p:nvPr>
        </p:nvSpPr>
        <p:spPr>
          <a:xfrm>
            <a:off x="685800" y="1143000"/>
            <a:ext cx="7772400" cy="5638800"/>
          </a:xfrm>
        </p:spPr>
        <p:txBody>
          <a:bodyPr/>
          <a:lstStyle/>
          <a:p>
            <a:pPr>
              <a:defRPr/>
            </a:pPr>
            <a:r>
              <a:rPr lang="en-US" dirty="0"/>
              <a:t>God raises the nations and destroys them. </a:t>
            </a:r>
          </a:p>
          <a:p>
            <a:pPr marL="0" indent="0" algn="ctr">
              <a:buNone/>
              <a:defRPr/>
            </a:pPr>
            <a:r>
              <a:rPr lang="en-US" sz="2800" i="1" dirty="0">
                <a:effectLst/>
              </a:rPr>
              <a:t>“At one moment I might speak concerning a nation or concerning a kingdom to uproot, to pull down, or to destroy it; if that nation against which I have spoken turns from its evil, I will relent concerning the calamity I planned to bring on it. Or at another moment I might speak concerning a nation or concerning a kingdom to build up or to plant it; if it does evil in My sight by not obeying My voice, then I will think better of the good with which I had promised to bless it.” </a:t>
            </a:r>
            <a:r>
              <a:rPr lang="en-US" sz="2800" b="1" dirty="0">
                <a:solidFill>
                  <a:srgbClr val="FF0000"/>
                </a:solidFill>
              </a:rPr>
              <a:t>(Jeremiah 18:7-10)</a:t>
            </a:r>
          </a:p>
          <a:p>
            <a:pPr>
              <a:defRPr/>
            </a:pPr>
            <a:r>
              <a:rPr lang="en-US" dirty="0"/>
              <a:t>Nebuchadnezzar, king of Babylon, learned that God rules in the kingdoms of men.</a:t>
            </a:r>
            <a:br>
              <a:rPr lang="en-US" dirty="0"/>
            </a:br>
            <a:r>
              <a:rPr lang="en-US" sz="2800" b="1" dirty="0">
                <a:solidFill>
                  <a:srgbClr val="FF0000"/>
                </a:solidFill>
              </a:rPr>
              <a:t>(Daniel 4)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051">
                                            <p:txEl>
                                              <p:pRg st="0" end="0"/>
                                            </p:txEl>
                                          </p:spTgt>
                                        </p:tgtEl>
                                        <p:attrNameLst>
                                          <p:attrName>style.visibility</p:attrName>
                                        </p:attrNameLst>
                                      </p:cBhvr>
                                      <p:to>
                                        <p:strVal val="visible"/>
                                      </p:to>
                                    </p:set>
                                    <p:animEffect transition="in" filter="fade">
                                      <p:cBhvr>
                                        <p:cTn id="7" dur="1000"/>
                                        <p:tgtEl>
                                          <p:spTgt spid="2051">
                                            <p:txEl>
                                              <p:pRg st="0" end="0"/>
                                            </p:txEl>
                                          </p:spTgt>
                                        </p:tgtEl>
                                      </p:cBhvr>
                                    </p:animEffect>
                                    <p:anim calcmode="lin" valueType="num">
                                      <p:cBhvr>
                                        <p:cTn id="8" dur="1000" fill="hold"/>
                                        <p:tgtEl>
                                          <p:spTgt spid="2051">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051">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2051">
                                            <p:txEl>
                                              <p:pRg st="1" end="1"/>
                                            </p:txEl>
                                          </p:spTgt>
                                        </p:tgtEl>
                                        <p:attrNameLst>
                                          <p:attrName>style.visibility</p:attrName>
                                        </p:attrNameLst>
                                      </p:cBhvr>
                                      <p:to>
                                        <p:strVal val="visible"/>
                                      </p:to>
                                    </p:set>
                                    <p:animEffect transition="in" filter="fade">
                                      <p:cBhvr>
                                        <p:cTn id="14" dur="1000"/>
                                        <p:tgtEl>
                                          <p:spTgt spid="2051">
                                            <p:txEl>
                                              <p:pRg st="1" end="1"/>
                                            </p:txEl>
                                          </p:spTgt>
                                        </p:tgtEl>
                                      </p:cBhvr>
                                    </p:animEffect>
                                    <p:anim calcmode="lin" valueType="num">
                                      <p:cBhvr>
                                        <p:cTn id="15" dur="1000" fill="hold"/>
                                        <p:tgtEl>
                                          <p:spTgt spid="2051">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2051">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2051">
                                            <p:txEl>
                                              <p:pRg st="2" end="2"/>
                                            </p:txEl>
                                          </p:spTgt>
                                        </p:tgtEl>
                                        <p:attrNameLst>
                                          <p:attrName>style.visibility</p:attrName>
                                        </p:attrNameLst>
                                      </p:cBhvr>
                                      <p:to>
                                        <p:strVal val="visible"/>
                                      </p:to>
                                    </p:set>
                                    <p:animEffect transition="in" filter="fade">
                                      <p:cBhvr>
                                        <p:cTn id="21" dur="1000"/>
                                        <p:tgtEl>
                                          <p:spTgt spid="2051">
                                            <p:txEl>
                                              <p:pRg st="2" end="2"/>
                                            </p:txEl>
                                          </p:spTgt>
                                        </p:tgtEl>
                                      </p:cBhvr>
                                    </p:animEffect>
                                    <p:anim calcmode="lin" valueType="num">
                                      <p:cBhvr>
                                        <p:cTn id="22" dur="1000" fill="hold"/>
                                        <p:tgtEl>
                                          <p:spTgt spid="2051">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2051">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1"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B4F73D0-BFE4-6309-5A9A-52A984E25CDD}"/>
            </a:ext>
          </a:extLst>
        </p:cNvPr>
        <p:cNvGrpSpPr/>
        <p:nvPr/>
      </p:nvGrpSpPr>
      <p:grpSpPr>
        <a:xfrm>
          <a:off x="0" y="0"/>
          <a:ext cx="0" cy="0"/>
          <a:chOff x="0" y="0"/>
          <a:chExt cx="0" cy="0"/>
        </a:xfrm>
      </p:grpSpPr>
      <p:sp>
        <p:nvSpPr>
          <p:cNvPr id="2050" name="Rectangle 2">
            <a:extLst>
              <a:ext uri="{FF2B5EF4-FFF2-40B4-BE49-F238E27FC236}">
                <a16:creationId xmlns:a16="http://schemas.microsoft.com/office/drawing/2014/main" id="{D13EF6E1-96D2-30CA-B28A-61A9EDC53842}"/>
              </a:ext>
            </a:extLst>
          </p:cNvPr>
          <p:cNvSpPr>
            <a:spLocks noGrp="1" noChangeArrowheads="1"/>
          </p:cNvSpPr>
          <p:nvPr>
            <p:ph type="title"/>
          </p:nvPr>
        </p:nvSpPr>
        <p:spPr>
          <a:xfrm>
            <a:off x="672790" y="114300"/>
            <a:ext cx="7772400" cy="838200"/>
          </a:xfrm>
        </p:spPr>
        <p:txBody>
          <a:bodyPr/>
          <a:lstStyle/>
          <a:p>
            <a:pPr>
              <a:defRPr/>
            </a:pPr>
            <a:r>
              <a:rPr lang="en-US" dirty="0"/>
              <a:t>The Authority of God</a:t>
            </a:r>
          </a:p>
        </p:txBody>
      </p:sp>
      <p:sp>
        <p:nvSpPr>
          <p:cNvPr id="2051" name="Rectangle 3">
            <a:extLst>
              <a:ext uri="{FF2B5EF4-FFF2-40B4-BE49-F238E27FC236}">
                <a16:creationId xmlns:a16="http://schemas.microsoft.com/office/drawing/2014/main" id="{0679660F-016B-0C64-2C04-3C754C94F6E7}"/>
              </a:ext>
            </a:extLst>
          </p:cNvPr>
          <p:cNvSpPr>
            <a:spLocks noGrp="1" noChangeArrowheads="1"/>
          </p:cNvSpPr>
          <p:nvPr>
            <p:ph idx="1"/>
          </p:nvPr>
        </p:nvSpPr>
        <p:spPr>
          <a:xfrm>
            <a:off x="381000" y="952500"/>
            <a:ext cx="8458200" cy="5791200"/>
          </a:xfrm>
        </p:spPr>
        <p:txBody>
          <a:bodyPr/>
          <a:lstStyle/>
          <a:p>
            <a:pPr>
              <a:defRPr/>
            </a:pPr>
            <a:r>
              <a:rPr lang="en-US" dirty="0"/>
              <a:t>God the Potter – Man the clay.</a:t>
            </a:r>
          </a:p>
          <a:p>
            <a:pPr marL="0" indent="0" algn="ctr">
              <a:buNone/>
              <a:defRPr/>
            </a:pPr>
            <a:r>
              <a:rPr lang="en-US" sz="2800" i="1" dirty="0"/>
              <a:t>“</a:t>
            </a:r>
            <a:r>
              <a:rPr lang="en-US" sz="2800" i="1" dirty="0">
                <a:effectLst/>
              </a:rPr>
              <a:t>On the contrary, who are you, O man, who answers back to God? The thing molded will not say to the molder, ‘Why did you make me like this,’ will it? Or does not the potter have a right over the clay, to make from the same lump one vessel for honorable use and another for common use?” </a:t>
            </a:r>
            <a:r>
              <a:rPr lang="en-US" sz="2800" b="1" dirty="0">
                <a:solidFill>
                  <a:srgbClr val="FF0000"/>
                </a:solidFill>
              </a:rPr>
              <a:t>(Romans 9:20-21)</a:t>
            </a:r>
          </a:p>
          <a:p>
            <a:pPr marL="0" indent="0" algn="ctr">
              <a:buNone/>
              <a:defRPr/>
            </a:pPr>
            <a:r>
              <a:rPr lang="en-US" sz="2800" i="1" dirty="0">
                <a:effectLst/>
              </a:rPr>
              <a:t>“Woe to those who deeply hide their plans from the Lord, And whose deeds are done in a dark place, and they say, ‘Who sees us?’ or ‘Who knows us?’ You turn things around! Shall the potter be considered as equal with the clay, that what is made would say to its maker, ‘He did not make me’; Or what is formed say to him who formed it, ‘He has no understanding’?” </a:t>
            </a:r>
            <a:br>
              <a:rPr lang="en-US" sz="2800" i="1" dirty="0"/>
            </a:br>
            <a:r>
              <a:rPr lang="en-US" sz="2800" b="1" dirty="0">
                <a:solidFill>
                  <a:srgbClr val="FF0000"/>
                </a:solidFill>
              </a:rPr>
              <a:t>(Isaiah 29:15-16; cf. Isaiah 45:9)</a:t>
            </a:r>
          </a:p>
        </p:txBody>
      </p:sp>
    </p:spTree>
    <p:extLst>
      <p:ext uri="{BB962C8B-B14F-4D97-AF65-F5344CB8AC3E}">
        <p14:creationId xmlns:p14="http://schemas.microsoft.com/office/powerpoint/2010/main" val="27169091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051">
                                            <p:txEl>
                                              <p:pRg st="0" end="0"/>
                                            </p:txEl>
                                          </p:spTgt>
                                        </p:tgtEl>
                                        <p:attrNameLst>
                                          <p:attrName>style.visibility</p:attrName>
                                        </p:attrNameLst>
                                      </p:cBhvr>
                                      <p:to>
                                        <p:strVal val="visible"/>
                                      </p:to>
                                    </p:set>
                                    <p:animEffect transition="in" filter="fade">
                                      <p:cBhvr>
                                        <p:cTn id="7" dur="1000"/>
                                        <p:tgtEl>
                                          <p:spTgt spid="2051">
                                            <p:txEl>
                                              <p:pRg st="0" end="0"/>
                                            </p:txEl>
                                          </p:spTgt>
                                        </p:tgtEl>
                                      </p:cBhvr>
                                    </p:animEffect>
                                    <p:anim calcmode="lin" valueType="num">
                                      <p:cBhvr>
                                        <p:cTn id="8" dur="1000" fill="hold"/>
                                        <p:tgtEl>
                                          <p:spTgt spid="2051">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051">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2051">
                                            <p:txEl>
                                              <p:pRg st="1" end="1"/>
                                            </p:txEl>
                                          </p:spTgt>
                                        </p:tgtEl>
                                        <p:attrNameLst>
                                          <p:attrName>style.visibility</p:attrName>
                                        </p:attrNameLst>
                                      </p:cBhvr>
                                      <p:to>
                                        <p:strVal val="visible"/>
                                      </p:to>
                                    </p:set>
                                    <p:animEffect transition="in" filter="fade">
                                      <p:cBhvr>
                                        <p:cTn id="14" dur="1000"/>
                                        <p:tgtEl>
                                          <p:spTgt spid="2051">
                                            <p:txEl>
                                              <p:pRg st="1" end="1"/>
                                            </p:txEl>
                                          </p:spTgt>
                                        </p:tgtEl>
                                      </p:cBhvr>
                                    </p:animEffect>
                                    <p:anim calcmode="lin" valueType="num">
                                      <p:cBhvr>
                                        <p:cTn id="15" dur="1000" fill="hold"/>
                                        <p:tgtEl>
                                          <p:spTgt spid="2051">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2051">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2051">
                                            <p:txEl>
                                              <p:pRg st="2" end="2"/>
                                            </p:txEl>
                                          </p:spTgt>
                                        </p:tgtEl>
                                        <p:attrNameLst>
                                          <p:attrName>style.visibility</p:attrName>
                                        </p:attrNameLst>
                                      </p:cBhvr>
                                      <p:to>
                                        <p:strVal val="visible"/>
                                      </p:to>
                                    </p:set>
                                    <p:animEffect transition="in" filter="fade">
                                      <p:cBhvr>
                                        <p:cTn id="21" dur="1000"/>
                                        <p:tgtEl>
                                          <p:spTgt spid="2051">
                                            <p:txEl>
                                              <p:pRg st="2" end="2"/>
                                            </p:txEl>
                                          </p:spTgt>
                                        </p:tgtEl>
                                      </p:cBhvr>
                                    </p:animEffect>
                                    <p:anim calcmode="lin" valueType="num">
                                      <p:cBhvr>
                                        <p:cTn id="22" dur="1000" fill="hold"/>
                                        <p:tgtEl>
                                          <p:spTgt spid="2051">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2051">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1"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304F9B1-9889-4F42-5B83-3360E7B8546D}"/>
            </a:ext>
          </a:extLst>
        </p:cNvPr>
        <p:cNvGrpSpPr/>
        <p:nvPr/>
      </p:nvGrpSpPr>
      <p:grpSpPr>
        <a:xfrm>
          <a:off x="0" y="0"/>
          <a:ext cx="0" cy="0"/>
          <a:chOff x="0" y="0"/>
          <a:chExt cx="0" cy="0"/>
        </a:xfrm>
      </p:grpSpPr>
      <p:sp>
        <p:nvSpPr>
          <p:cNvPr id="2050" name="Rectangle 2">
            <a:extLst>
              <a:ext uri="{FF2B5EF4-FFF2-40B4-BE49-F238E27FC236}">
                <a16:creationId xmlns:a16="http://schemas.microsoft.com/office/drawing/2014/main" id="{B4522B0F-79AB-FCA6-9FA3-43DC41E2135D}"/>
              </a:ext>
            </a:extLst>
          </p:cNvPr>
          <p:cNvSpPr>
            <a:spLocks noGrp="1" noChangeArrowheads="1"/>
          </p:cNvSpPr>
          <p:nvPr>
            <p:ph type="title"/>
          </p:nvPr>
        </p:nvSpPr>
        <p:spPr>
          <a:xfrm>
            <a:off x="685800" y="114300"/>
            <a:ext cx="7772400" cy="838200"/>
          </a:xfrm>
        </p:spPr>
        <p:txBody>
          <a:bodyPr/>
          <a:lstStyle/>
          <a:p>
            <a:pPr>
              <a:defRPr/>
            </a:pPr>
            <a:r>
              <a:rPr lang="en-US" dirty="0"/>
              <a:t>The Authority of God</a:t>
            </a:r>
          </a:p>
        </p:txBody>
      </p:sp>
      <p:sp>
        <p:nvSpPr>
          <p:cNvPr id="2051" name="Rectangle 3">
            <a:extLst>
              <a:ext uri="{FF2B5EF4-FFF2-40B4-BE49-F238E27FC236}">
                <a16:creationId xmlns:a16="http://schemas.microsoft.com/office/drawing/2014/main" id="{093F5A8A-1C9F-903F-DC42-1A320FBF533A}"/>
              </a:ext>
            </a:extLst>
          </p:cNvPr>
          <p:cNvSpPr>
            <a:spLocks noGrp="1" noChangeArrowheads="1"/>
          </p:cNvSpPr>
          <p:nvPr>
            <p:ph idx="1"/>
          </p:nvPr>
        </p:nvSpPr>
        <p:spPr>
          <a:xfrm>
            <a:off x="228600" y="990600"/>
            <a:ext cx="8763000" cy="5753100"/>
          </a:xfrm>
        </p:spPr>
        <p:txBody>
          <a:bodyPr/>
          <a:lstStyle/>
          <a:p>
            <a:pPr>
              <a:defRPr/>
            </a:pPr>
            <a:r>
              <a:rPr lang="en-US" dirty="0"/>
              <a:t>God made heaven and earth.</a:t>
            </a:r>
          </a:p>
          <a:p>
            <a:pPr marL="0" indent="0" algn="ctr">
              <a:buNone/>
              <a:defRPr/>
            </a:pPr>
            <a:r>
              <a:rPr lang="en-US" sz="2800" i="1" dirty="0">
                <a:effectLst/>
              </a:rPr>
              <a:t>“In the beginning God created the heavens and the earth.” </a:t>
            </a:r>
            <a:br>
              <a:rPr lang="en-US" sz="2800" i="1" dirty="0">
                <a:effectLst/>
              </a:rPr>
            </a:br>
            <a:r>
              <a:rPr lang="en-US" sz="2800" b="1" dirty="0">
                <a:solidFill>
                  <a:srgbClr val="FF0000"/>
                </a:solidFill>
              </a:rPr>
              <a:t>(Genesis 1:1)</a:t>
            </a:r>
          </a:p>
          <a:p>
            <a:pPr marL="0" indent="0" algn="ctr">
              <a:buNone/>
              <a:defRPr/>
            </a:pPr>
            <a:r>
              <a:rPr lang="en-US" sz="2800" i="1" dirty="0">
                <a:effectLst/>
              </a:rPr>
              <a:t>“By the word of the </a:t>
            </a:r>
            <a:r>
              <a:rPr lang="en-US" sz="2800" i="1" cap="small" dirty="0">
                <a:effectLst/>
              </a:rPr>
              <a:t>Lord</a:t>
            </a:r>
            <a:r>
              <a:rPr lang="en-US" sz="2800" i="1" dirty="0">
                <a:effectLst/>
              </a:rPr>
              <a:t> the heavens were made, and by the breath of His mouth all their host.” </a:t>
            </a:r>
            <a:r>
              <a:rPr lang="en-US" sz="2800" b="1" dirty="0">
                <a:solidFill>
                  <a:srgbClr val="FF0000"/>
                </a:solidFill>
                <a:effectLst/>
              </a:rPr>
              <a:t>(Psalm 33:6)</a:t>
            </a:r>
            <a:endParaRPr lang="en-US" sz="2800" b="1" dirty="0">
              <a:solidFill>
                <a:srgbClr val="FF0000"/>
              </a:solidFill>
            </a:endParaRPr>
          </a:p>
          <a:p>
            <a:pPr marL="0" indent="0" algn="ctr">
              <a:buNone/>
              <a:defRPr/>
            </a:pPr>
            <a:r>
              <a:rPr lang="en-US" sz="2800" i="1" dirty="0">
                <a:effectLst/>
              </a:rPr>
              <a:t>“You alone are the Lord. You have made the heavens, the heaven of heavens with all their host, the earth and all that is on it, the seas and all that is in them. You give life to all of them and the heavenly host bows down before You.” </a:t>
            </a:r>
            <a:r>
              <a:rPr lang="en-US" sz="2800" b="1" dirty="0">
                <a:solidFill>
                  <a:srgbClr val="FF0000"/>
                </a:solidFill>
              </a:rPr>
              <a:t>(Nehemiah 9:6)</a:t>
            </a:r>
            <a:endParaRPr lang="en-US" sz="2800" b="1" i="1" dirty="0">
              <a:solidFill>
                <a:srgbClr val="FF0000"/>
              </a:solidFill>
            </a:endParaRPr>
          </a:p>
          <a:p>
            <a:pPr marL="0" indent="0" algn="ctr">
              <a:buNone/>
              <a:defRPr/>
            </a:pPr>
            <a:r>
              <a:rPr lang="en-US" sz="2800" i="1" dirty="0">
                <a:effectLst/>
              </a:rPr>
              <a:t>“By faith we understand that the worlds were prepared by the word of God, so that what is seen was not made out of things which are visible.”</a:t>
            </a:r>
            <a:r>
              <a:rPr lang="en-US" sz="2800" dirty="0">
                <a:effectLst/>
              </a:rPr>
              <a:t> </a:t>
            </a:r>
            <a:r>
              <a:rPr lang="en-US" sz="2800" b="1" dirty="0">
                <a:solidFill>
                  <a:srgbClr val="FF0000"/>
                </a:solidFill>
              </a:rPr>
              <a:t>(Hebrews 11:3)</a:t>
            </a:r>
          </a:p>
        </p:txBody>
      </p:sp>
    </p:spTree>
    <p:extLst>
      <p:ext uri="{BB962C8B-B14F-4D97-AF65-F5344CB8AC3E}">
        <p14:creationId xmlns:p14="http://schemas.microsoft.com/office/powerpoint/2010/main" val="40913016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051">
                                            <p:txEl>
                                              <p:pRg st="0" end="0"/>
                                            </p:txEl>
                                          </p:spTgt>
                                        </p:tgtEl>
                                        <p:attrNameLst>
                                          <p:attrName>style.visibility</p:attrName>
                                        </p:attrNameLst>
                                      </p:cBhvr>
                                      <p:to>
                                        <p:strVal val="visible"/>
                                      </p:to>
                                    </p:set>
                                    <p:animEffect transition="in" filter="fade">
                                      <p:cBhvr>
                                        <p:cTn id="7" dur="1000"/>
                                        <p:tgtEl>
                                          <p:spTgt spid="2051">
                                            <p:txEl>
                                              <p:pRg st="0" end="0"/>
                                            </p:txEl>
                                          </p:spTgt>
                                        </p:tgtEl>
                                      </p:cBhvr>
                                    </p:animEffect>
                                    <p:anim calcmode="lin" valueType="num">
                                      <p:cBhvr>
                                        <p:cTn id="8" dur="1000" fill="hold"/>
                                        <p:tgtEl>
                                          <p:spTgt spid="2051">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051">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2051">
                                            <p:txEl>
                                              <p:pRg st="1" end="1"/>
                                            </p:txEl>
                                          </p:spTgt>
                                        </p:tgtEl>
                                        <p:attrNameLst>
                                          <p:attrName>style.visibility</p:attrName>
                                        </p:attrNameLst>
                                      </p:cBhvr>
                                      <p:to>
                                        <p:strVal val="visible"/>
                                      </p:to>
                                    </p:set>
                                    <p:animEffect transition="in" filter="fade">
                                      <p:cBhvr>
                                        <p:cTn id="14" dur="1000"/>
                                        <p:tgtEl>
                                          <p:spTgt spid="2051">
                                            <p:txEl>
                                              <p:pRg st="1" end="1"/>
                                            </p:txEl>
                                          </p:spTgt>
                                        </p:tgtEl>
                                      </p:cBhvr>
                                    </p:animEffect>
                                    <p:anim calcmode="lin" valueType="num">
                                      <p:cBhvr>
                                        <p:cTn id="15" dur="1000" fill="hold"/>
                                        <p:tgtEl>
                                          <p:spTgt spid="2051">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2051">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2051">
                                            <p:txEl>
                                              <p:pRg st="2" end="2"/>
                                            </p:txEl>
                                          </p:spTgt>
                                        </p:tgtEl>
                                        <p:attrNameLst>
                                          <p:attrName>style.visibility</p:attrName>
                                        </p:attrNameLst>
                                      </p:cBhvr>
                                      <p:to>
                                        <p:strVal val="visible"/>
                                      </p:to>
                                    </p:set>
                                    <p:animEffect transition="in" filter="fade">
                                      <p:cBhvr>
                                        <p:cTn id="21" dur="1000"/>
                                        <p:tgtEl>
                                          <p:spTgt spid="2051">
                                            <p:txEl>
                                              <p:pRg st="2" end="2"/>
                                            </p:txEl>
                                          </p:spTgt>
                                        </p:tgtEl>
                                      </p:cBhvr>
                                    </p:animEffect>
                                    <p:anim calcmode="lin" valueType="num">
                                      <p:cBhvr>
                                        <p:cTn id="22" dur="1000" fill="hold"/>
                                        <p:tgtEl>
                                          <p:spTgt spid="2051">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2051">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2051">
                                            <p:txEl>
                                              <p:pRg st="3" end="3"/>
                                            </p:txEl>
                                          </p:spTgt>
                                        </p:tgtEl>
                                        <p:attrNameLst>
                                          <p:attrName>style.visibility</p:attrName>
                                        </p:attrNameLst>
                                      </p:cBhvr>
                                      <p:to>
                                        <p:strVal val="visible"/>
                                      </p:to>
                                    </p:set>
                                    <p:animEffect transition="in" filter="fade">
                                      <p:cBhvr>
                                        <p:cTn id="28" dur="1000"/>
                                        <p:tgtEl>
                                          <p:spTgt spid="2051">
                                            <p:txEl>
                                              <p:pRg st="3" end="3"/>
                                            </p:txEl>
                                          </p:spTgt>
                                        </p:tgtEl>
                                      </p:cBhvr>
                                    </p:animEffect>
                                    <p:anim calcmode="lin" valueType="num">
                                      <p:cBhvr>
                                        <p:cTn id="29" dur="1000" fill="hold"/>
                                        <p:tgtEl>
                                          <p:spTgt spid="2051">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2051">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2051">
                                            <p:txEl>
                                              <p:pRg st="4" end="4"/>
                                            </p:txEl>
                                          </p:spTgt>
                                        </p:tgtEl>
                                        <p:attrNameLst>
                                          <p:attrName>style.visibility</p:attrName>
                                        </p:attrNameLst>
                                      </p:cBhvr>
                                      <p:to>
                                        <p:strVal val="visible"/>
                                      </p:to>
                                    </p:set>
                                    <p:animEffect transition="in" filter="fade">
                                      <p:cBhvr>
                                        <p:cTn id="35" dur="1000"/>
                                        <p:tgtEl>
                                          <p:spTgt spid="2051">
                                            <p:txEl>
                                              <p:pRg st="4" end="4"/>
                                            </p:txEl>
                                          </p:spTgt>
                                        </p:tgtEl>
                                      </p:cBhvr>
                                    </p:animEffect>
                                    <p:anim calcmode="lin" valueType="num">
                                      <p:cBhvr>
                                        <p:cTn id="36" dur="1000" fill="hold"/>
                                        <p:tgtEl>
                                          <p:spTgt spid="2051">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2051">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1"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B9BCACB-5CC4-6AA0-18AF-2B8CE7083959}"/>
            </a:ext>
          </a:extLst>
        </p:cNvPr>
        <p:cNvGrpSpPr/>
        <p:nvPr/>
      </p:nvGrpSpPr>
      <p:grpSpPr>
        <a:xfrm>
          <a:off x="0" y="0"/>
          <a:ext cx="0" cy="0"/>
          <a:chOff x="0" y="0"/>
          <a:chExt cx="0" cy="0"/>
        </a:xfrm>
      </p:grpSpPr>
      <p:sp>
        <p:nvSpPr>
          <p:cNvPr id="2050" name="Rectangle 2">
            <a:extLst>
              <a:ext uri="{FF2B5EF4-FFF2-40B4-BE49-F238E27FC236}">
                <a16:creationId xmlns:a16="http://schemas.microsoft.com/office/drawing/2014/main" id="{B5B272AF-9178-424D-DFCA-B87A3F511B27}"/>
              </a:ext>
            </a:extLst>
          </p:cNvPr>
          <p:cNvSpPr>
            <a:spLocks noGrp="1" noChangeArrowheads="1"/>
          </p:cNvSpPr>
          <p:nvPr>
            <p:ph type="title"/>
          </p:nvPr>
        </p:nvSpPr>
        <p:spPr>
          <a:xfrm>
            <a:off x="672790" y="152400"/>
            <a:ext cx="7772400" cy="762000"/>
          </a:xfrm>
        </p:spPr>
        <p:txBody>
          <a:bodyPr/>
          <a:lstStyle/>
          <a:p>
            <a:pPr>
              <a:defRPr/>
            </a:pPr>
            <a:r>
              <a:rPr lang="en-US" dirty="0"/>
              <a:t>The Authority of God</a:t>
            </a:r>
          </a:p>
        </p:txBody>
      </p:sp>
      <p:sp>
        <p:nvSpPr>
          <p:cNvPr id="2051" name="Rectangle 3">
            <a:extLst>
              <a:ext uri="{FF2B5EF4-FFF2-40B4-BE49-F238E27FC236}">
                <a16:creationId xmlns:a16="http://schemas.microsoft.com/office/drawing/2014/main" id="{15025507-41B0-917E-D2F5-128809B51E99}"/>
              </a:ext>
            </a:extLst>
          </p:cNvPr>
          <p:cNvSpPr>
            <a:spLocks noGrp="1" noChangeArrowheads="1"/>
          </p:cNvSpPr>
          <p:nvPr>
            <p:ph idx="1"/>
          </p:nvPr>
        </p:nvSpPr>
        <p:spPr>
          <a:xfrm>
            <a:off x="698810" y="801028"/>
            <a:ext cx="7670180" cy="6056971"/>
          </a:xfrm>
        </p:spPr>
        <p:txBody>
          <a:bodyPr/>
          <a:lstStyle/>
          <a:p>
            <a:pPr>
              <a:defRPr/>
            </a:pPr>
            <a:r>
              <a:rPr lang="en-US" dirty="0"/>
              <a:t>All things created through Him and for Him.</a:t>
            </a:r>
          </a:p>
          <a:p>
            <a:pPr marL="0" indent="0" algn="ctr">
              <a:buNone/>
              <a:defRPr/>
            </a:pPr>
            <a:r>
              <a:rPr lang="en-US" sz="2800" i="1" dirty="0">
                <a:effectLst/>
              </a:rPr>
              <a:t>“For by Him all things were created, both in the heavens and on earth, visible and invisible, whether thrones or dominions or rulers or authorities – all things have been created through Him and for Him.”  </a:t>
            </a:r>
            <a:r>
              <a:rPr lang="en-US" sz="2800" b="1" dirty="0">
                <a:solidFill>
                  <a:srgbClr val="FF0000"/>
                </a:solidFill>
              </a:rPr>
              <a:t>(Colossians 1:16)</a:t>
            </a:r>
          </a:p>
          <a:p>
            <a:pPr marL="0" indent="0" algn="ctr">
              <a:buNone/>
              <a:defRPr/>
            </a:pPr>
            <a:r>
              <a:rPr lang="en-US" sz="2800" i="1" dirty="0">
                <a:effectLst/>
              </a:rPr>
              <a:t>“All things came into being through Him, and apart from Him nothing came into being that has come into being.” </a:t>
            </a:r>
            <a:br>
              <a:rPr lang="en-US" sz="2800" i="1" dirty="0">
                <a:effectLst/>
              </a:rPr>
            </a:br>
            <a:r>
              <a:rPr lang="en-US" sz="2800" b="1" dirty="0">
                <a:solidFill>
                  <a:srgbClr val="FF0000"/>
                </a:solidFill>
              </a:rPr>
              <a:t>(John 1:3)</a:t>
            </a:r>
          </a:p>
          <a:p>
            <a:pPr marL="0" indent="0" algn="ctr">
              <a:buNone/>
              <a:defRPr/>
            </a:pPr>
            <a:r>
              <a:rPr lang="en-US" sz="2800" i="1" dirty="0">
                <a:effectLst/>
              </a:rPr>
              <a:t>“… yet for us there is but one God, the Father, from whom are all things and we exist for Him; and one Lord, Jesus Christ, by whom are all things, and we exist through Him.”  </a:t>
            </a:r>
            <a:br>
              <a:rPr lang="en-US" sz="2800" i="1" dirty="0">
                <a:effectLst/>
              </a:rPr>
            </a:br>
            <a:r>
              <a:rPr lang="en-US" sz="2800" b="1" dirty="0">
                <a:solidFill>
                  <a:srgbClr val="FF0000"/>
                </a:solidFill>
              </a:rPr>
              <a:t>(1 Corinthians 8:6)</a:t>
            </a:r>
          </a:p>
        </p:txBody>
      </p:sp>
    </p:spTree>
    <p:extLst>
      <p:ext uri="{BB962C8B-B14F-4D97-AF65-F5344CB8AC3E}">
        <p14:creationId xmlns:p14="http://schemas.microsoft.com/office/powerpoint/2010/main" val="12510830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051">
                                            <p:txEl>
                                              <p:pRg st="0" end="0"/>
                                            </p:txEl>
                                          </p:spTgt>
                                        </p:tgtEl>
                                        <p:attrNameLst>
                                          <p:attrName>style.visibility</p:attrName>
                                        </p:attrNameLst>
                                      </p:cBhvr>
                                      <p:to>
                                        <p:strVal val="visible"/>
                                      </p:to>
                                    </p:set>
                                    <p:animEffect transition="in" filter="fade">
                                      <p:cBhvr>
                                        <p:cTn id="7" dur="1000"/>
                                        <p:tgtEl>
                                          <p:spTgt spid="2051">
                                            <p:txEl>
                                              <p:pRg st="0" end="0"/>
                                            </p:txEl>
                                          </p:spTgt>
                                        </p:tgtEl>
                                      </p:cBhvr>
                                    </p:animEffect>
                                    <p:anim calcmode="lin" valueType="num">
                                      <p:cBhvr>
                                        <p:cTn id="8" dur="1000" fill="hold"/>
                                        <p:tgtEl>
                                          <p:spTgt spid="2051">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051">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2051">
                                            <p:txEl>
                                              <p:pRg st="1" end="1"/>
                                            </p:txEl>
                                          </p:spTgt>
                                        </p:tgtEl>
                                        <p:attrNameLst>
                                          <p:attrName>style.visibility</p:attrName>
                                        </p:attrNameLst>
                                      </p:cBhvr>
                                      <p:to>
                                        <p:strVal val="visible"/>
                                      </p:to>
                                    </p:set>
                                    <p:animEffect transition="in" filter="fade">
                                      <p:cBhvr>
                                        <p:cTn id="14" dur="1000"/>
                                        <p:tgtEl>
                                          <p:spTgt spid="2051">
                                            <p:txEl>
                                              <p:pRg st="1" end="1"/>
                                            </p:txEl>
                                          </p:spTgt>
                                        </p:tgtEl>
                                      </p:cBhvr>
                                    </p:animEffect>
                                    <p:anim calcmode="lin" valueType="num">
                                      <p:cBhvr>
                                        <p:cTn id="15" dur="1000" fill="hold"/>
                                        <p:tgtEl>
                                          <p:spTgt spid="2051">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2051">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2051">
                                            <p:txEl>
                                              <p:pRg st="2" end="2"/>
                                            </p:txEl>
                                          </p:spTgt>
                                        </p:tgtEl>
                                        <p:attrNameLst>
                                          <p:attrName>style.visibility</p:attrName>
                                        </p:attrNameLst>
                                      </p:cBhvr>
                                      <p:to>
                                        <p:strVal val="visible"/>
                                      </p:to>
                                    </p:set>
                                    <p:animEffect transition="in" filter="fade">
                                      <p:cBhvr>
                                        <p:cTn id="21" dur="1000"/>
                                        <p:tgtEl>
                                          <p:spTgt spid="2051">
                                            <p:txEl>
                                              <p:pRg st="2" end="2"/>
                                            </p:txEl>
                                          </p:spTgt>
                                        </p:tgtEl>
                                      </p:cBhvr>
                                    </p:animEffect>
                                    <p:anim calcmode="lin" valueType="num">
                                      <p:cBhvr>
                                        <p:cTn id="22" dur="1000" fill="hold"/>
                                        <p:tgtEl>
                                          <p:spTgt spid="2051">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2051">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2051">
                                            <p:txEl>
                                              <p:pRg st="3" end="3"/>
                                            </p:txEl>
                                          </p:spTgt>
                                        </p:tgtEl>
                                        <p:attrNameLst>
                                          <p:attrName>style.visibility</p:attrName>
                                        </p:attrNameLst>
                                      </p:cBhvr>
                                      <p:to>
                                        <p:strVal val="visible"/>
                                      </p:to>
                                    </p:set>
                                    <p:animEffect transition="in" filter="fade">
                                      <p:cBhvr>
                                        <p:cTn id="28" dur="1000"/>
                                        <p:tgtEl>
                                          <p:spTgt spid="2051">
                                            <p:txEl>
                                              <p:pRg st="3" end="3"/>
                                            </p:txEl>
                                          </p:spTgt>
                                        </p:tgtEl>
                                      </p:cBhvr>
                                    </p:animEffect>
                                    <p:anim calcmode="lin" valueType="num">
                                      <p:cBhvr>
                                        <p:cTn id="29" dur="1000" fill="hold"/>
                                        <p:tgtEl>
                                          <p:spTgt spid="2051">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2051">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1"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B7E7D3F-33E3-091C-237E-F0571D518300}"/>
            </a:ext>
          </a:extLst>
        </p:cNvPr>
        <p:cNvGrpSpPr/>
        <p:nvPr/>
      </p:nvGrpSpPr>
      <p:grpSpPr>
        <a:xfrm>
          <a:off x="0" y="0"/>
          <a:ext cx="0" cy="0"/>
          <a:chOff x="0" y="0"/>
          <a:chExt cx="0" cy="0"/>
        </a:xfrm>
      </p:grpSpPr>
      <p:sp>
        <p:nvSpPr>
          <p:cNvPr id="2050" name="Rectangle 2">
            <a:extLst>
              <a:ext uri="{FF2B5EF4-FFF2-40B4-BE49-F238E27FC236}">
                <a16:creationId xmlns:a16="http://schemas.microsoft.com/office/drawing/2014/main" id="{7492B462-596E-D6B3-C4B4-D3FD02389A88}"/>
              </a:ext>
            </a:extLst>
          </p:cNvPr>
          <p:cNvSpPr>
            <a:spLocks noGrp="1" noChangeArrowheads="1"/>
          </p:cNvSpPr>
          <p:nvPr>
            <p:ph type="title"/>
          </p:nvPr>
        </p:nvSpPr>
        <p:spPr>
          <a:xfrm>
            <a:off x="685800" y="152400"/>
            <a:ext cx="7772400" cy="838200"/>
          </a:xfrm>
        </p:spPr>
        <p:txBody>
          <a:bodyPr/>
          <a:lstStyle/>
          <a:p>
            <a:pPr>
              <a:defRPr/>
            </a:pPr>
            <a:r>
              <a:rPr lang="en-US" dirty="0"/>
              <a:t>The Authority of God</a:t>
            </a:r>
          </a:p>
        </p:txBody>
      </p:sp>
      <p:sp>
        <p:nvSpPr>
          <p:cNvPr id="2051" name="Rectangle 3">
            <a:extLst>
              <a:ext uri="{FF2B5EF4-FFF2-40B4-BE49-F238E27FC236}">
                <a16:creationId xmlns:a16="http://schemas.microsoft.com/office/drawing/2014/main" id="{610A84D1-9EE9-D03B-AC4C-D5F9B47C93A2}"/>
              </a:ext>
            </a:extLst>
          </p:cNvPr>
          <p:cNvSpPr>
            <a:spLocks noGrp="1" noChangeArrowheads="1"/>
          </p:cNvSpPr>
          <p:nvPr>
            <p:ph idx="1"/>
          </p:nvPr>
        </p:nvSpPr>
        <p:spPr>
          <a:xfrm>
            <a:off x="266700" y="838200"/>
            <a:ext cx="8610600" cy="5943600"/>
          </a:xfrm>
        </p:spPr>
        <p:txBody>
          <a:bodyPr/>
          <a:lstStyle/>
          <a:p>
            <a:pPr>
              <a:defRPr/>
            </a:pPr>
            <a:r>
              <a:rPr lang="en-US" dirty="0"/>
              <a:t>Only He is worthy of honor, glory, power, dominion, forever and ever.</a:t>
            </a:r>
          </a:p>
          <a:p>
            <a:pPr marL="0" indent="0" algn="ctr">
              <a:buNone/>
              <a:defRPr/>
            </a:pPr>
            <a:r>
              <a:rPr lang="en-US" sz="2800" i="1" dirty="0"/>
              <a:t>“And when the living creatures give glory and honor and thanks to Him who sits on the throne, to Him who lives forever and ever, the twenty-four elders will fall down before Him who sits on the throne, and will worship Him who lives forever and ever, and will cast their crowns before the throne, saying, ‘Worthy are You, our Lord and our God, to receive glory and honor and power; for You created all things, and because of Your will they existed, and were created.’” </a:t>
            </a:r>
            <a:br>
              <a:rPr lang="en-US" sz="2800" i="1" dirty="0"/>
            </a:br>
            <a:r>
              <a:rPr lang="en-US" sz="2800" b="1" dirty="0">
                <a:solidFill>
                  <a:srgbClr val="FF0000"/>
                </a:solidFill>
              </a:rPr>
              <a:t>(Revelation 4:9-11)</a:t>
            </a:r>
          </a:p>
          <a:p>
            <a:pPr marL="0" indent="0" algn="ctr">
              <a:buNone/>
              <a:defRPr/>
            </a:pPr>
            <a:r>
              <a:rPr lang="en-US" sz="2800" i="1" dirty="0"/>
              <a:t>“… and He has made us to be a kingdom, priests to His God and Father – to Him be the glory and the dominion forever and ever. Amen.” </a:t>
            </a:r>
            <a:r>
              <a:rPr lang="en-US" sz="2800" b="1" dirty="0">
                <a:solidFill>
                  <a:srgbClr val="FF0000"/>
                </a:solidFill>
              </a:rPr>
              <a:t>(Revelation 1:6)</a:t>
            </a:r>
          </a:p>
        </p:txBody>
      </p:sp>
    </p:spTree>
    <p:extLst>
      <p:ext uri="{BB962C8B-B14F-4D97-AF65-F5344CB8AC3E}">
        <p14:creationId xmlns:p14="http://schemas.microsoft.com/office/powerpoint/2010/main" val="22530024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051">
                                            <p:txEl>
                                              <p:pRg st="0" end="0"/>
                                            </p:txEl>
                                          </p:spTgt>
                                        </p:tgtEl>
                                        <p:attrNameLst>
                                          <p:attrName>style.visibility</p:attrName>
                                        </p:attrNameLst>
                                      </p:cBhvr>
                                      <p:to>
                                        <p:strVal val="visible"/>
                                      </p:to>
                                    </p:set>
                                    <p:animEffect transition="in" filter="fade">
                                      <p:cBhvr>
                                        <p:cTn id="7" dur="1000"/>
                                        <p:tgtEl>
                                          <p:spTgt spid="2051">
                                            <p:txEl>
                                              <p:pRg st="0" end="0"/>
                                            </p:txEl>
                                          </p:spTgt>
                                        </p:tgtEl>
                                      </p:cBhvr>
                                    </p:animEffect>
                                    <p:anim calcmode="lin" valueType="num">
                                      <p:cBhvr>
                                        <p:cTn id="8" dur="1000" fill="hold"/>
                                        <p:tgtEl>
                                          <p:spTgt spid="2051">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051">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2051">
                                            <p:txEl>
                                              <p:pRg st="1" end="1"/>
                                            </p:txEl>
                                          </p:spTgt>
                                        </p:tgtEl>
                                        <p:attrNameLst>
                                          <p:attrName>style.visibility</p:attrName>
                                        </p:attrNameLst>
                                      </p:cBhvr>
                                      <p:to>
                                        <p:strVal val="visible"/>
                                      </p:to>
                                    </p:set>
                                    <p:animEffect transition="in" filter="fade">
                                      <p:cBhvr>
                                        <p:cTn id="14" dur="1000"/>
                                        <p:tgtEl>
                                          <p:spTgt spid="2051">
                                            <p:txEl>
                                              <p:pRg st="1" end="1"/>
                                            </p:txEl>
                                          </p:spTgt>
                                        </p:tgtEl>
                                      </p:cBhvr>
                                    </p:animEffect>
                                    <p:anim calcmode="lin" valueType="num">
                                      <p:cBhvr>
                                        <p:cTn id="15" dur="1000" fill="hold"/>
                                        <p:tgtEl>
                                          <p:spTgt spid="2051">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2051">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2051">
                                            <p:txEl>
                                              <p:pRg st="2" end="2"/>
                                            </p:txEl>
                                          </p:spTgt>
                                        </p:tgtEl>
                                        <p:attrNameLst>
                                          <p:attrName>style.visibility</p:attrName>
                                        </p:attrNameLst>
                                      </p:cBhvr>
                                      <p:to>
                                        <p:strVal val="visible"/>
                                      </p:to>
                                    </p:set>
                                    <p:animEffect transition="in" filter="fade">
                                      <p:cBhvr>
                                        <p:cTn id="21" dur="1000"/>
                                        <p:tgtEl>
                                          <p:spTgt spid="2051">
                                            <p:txEl>
                                              <p:pRg st="2" end="2"/>
                                            </p:txEl>
                                          </p:spTgt>
                                        </p:tgtEl>
                                      </p:cBhvr>
                                    </p:animEffect>
                                    <p:anim calcmode="lin" valueType="num">
                                      <p:cBhvr>
                                        <p:cTn id="22" dur="1000" fill="hold"/>
                                        <p:tgtEl>
                                          <p:spTgt spid="2051">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2051">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1" grpId="0" build="p"/>
    </p:bldLst>
  </p:timing>
</p:sld>
</file>

<file path=ppt/theme/theme1.xml><?xml version="1.0" encoding="utf-8"?>
<a:theme xmlns:a="http://schemas.openxmlformats.org/drawingml/2006/main" name="Theme1">
  <a:themeElements>
    <a:clrScheme name="Stream 1">
      <a:dk1>
        <a:srgbClr val="000514"/>
      </a:dk1>
      <a:lt1>
        <a:srgbClr val="FFFFFF"/>
      </a:lt1>
      <a:dk2>
        <a:srgbClr val="003399"/>
      </a:dk2>
      <a:lt2>
        <a:srgbClr val="E5E5FF"/>
      </a:lt2>
      <a:accent1>
        <a:srgbClr val="0099CC"/>
      </a:accent1>
      <a:accent2>
        <a:srgbClr val="A886E0"/>
      </a:accent2>
      <a:accent3>
        <a:srgbClr val="AAADCA"/>
      </a:accent3>
      <a:accent4>
        <a:srgbClr val="DADADA"/>
      </a:accent4>
      <a:accent5>
        <a:srgbClr val="AACAE2"/>
      </a:accent5>
      <a:accent6>
        <a:srgbClr val="9879CB"/>
      </a:accent6>
      <a:hlink>
        <a:srgbClr val="FFCC00"/>
      </a:hlink>
      <a:folHlink>
        <a:srgbClr val="FFFFCC"/>
      </a:folHlink>
    </a:clrScheme>
    <a:fontScheme name="Stream">
      <a:majorFont>
        <a:latin typeface="Garamond"/>
        <a:ea typeface=""/>
        <a:cs typeface=""/>
      </a:majorFont>
      <a:minorFont>
        <a:latin typeface="Garamond"/>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Garamond"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Garamond" pitchFamily="18" charset="0"/>
          </a:defRPr>
        </a:defPPr>
      </a:lstStyle>
    </a:lnDef>
  </a:objectDefaults>
  <a:extraClrSchemeLst>
    <a:extraClrScheme>
      <a:clrScheme name="Stream 1">
        <a:dk1>
          <a:srgbClr val="000514"/>
        </a:dk1>
        <a:lt1>
          <a:srgbClr val="FFFFFF"/>
        </a:lt1>
        <a:dk2>
          <a:srgbClr val="003399"/>
        </a:dk2>
        <a:lt2>
          <a:srgbClr val="E5E5FF"/>
        </a:lt2>
        <a:accent1>
          <a:srgbClr val="0099CC"/>
        </a:accent1>
        <a:accent2>
          <a:srgbClr val="A886E0"/>
        </a:accent2>
        <a:accent3>
          <a:srgbClr val="AAADCA"/>
        </a:accent3>
        <a:accent4>
          <a:srgbClr val="DADADA"/>
        </a:accent4>
        <a:accent5>
          <a:srgbClr val="AACAE2"/>
        </a:accent5>
        <a:accent6>
          <a:srgbClr val="9879CB"/>
        </a:accent6>
        <a:hlink>
          <a:srgbClr val="FFCC00"/>
        </a:hlink>
        <a:folHlink>
          <a:srgbClr val="FFFFCC"/>
        </a:folHlink>
      </a:clrScheme>
      <a:clrMap bg1="dk2" tx1="lt1" bg2="dk1" tx2="lt2" accent1="accent1" accent2="accent2" accent3="accent3" accent4="accent4" accent5="accent5" accent6="accent6" hlink="hlink" folHlink="folHlink"/>
    </a:extraClrScheme>
    <a:extraClrScheme>
      <a:clrScheme name="Stream 2">
        <a:dk1>
          <a:srgbClr val="3E3E5C"/>
        </a:dk1>
        <a:lt1>
          <a:srgbClr val="FFFFFF"/>
        </a:lt1>
        <a:dk2>
          <a:srgbClr val="666699"/>
        </a:dk2>
        <a:lt2>
          <a:srgbClr val="DFDFE9"/>
        </a:lt2>
        <a:accent1>
          <a:srgbClr val="CC66FF"/>
        </a:accent1>
        <a:accent2>
          <a:srgbClr val="679ACD"/>
        </a:accent2>
        <a:accent3>
          <a:srgbClr val="B8B8CA"/>
        </a:accent3>
        <a:accent4>
          <a:srgbClr val="DADADA"/>
        </a:accent4>
        <a:accent5>
          <a:srgbClr val="E2B8FF"/>
        </a:accent5>
        <a:accent6>
          <a:srgbClr val="5D8BBA"/>
        </a:accent6>
        <a:hlink>
          <a:srgbClr val="CCECFF"/>
        </a:hlink>
        <a:folHlink>
          <a:srgbClr val="CCCCFF"/>
        </a:folHlink>
      </a:clrScheme>
      <a:clrMap bg1="dk2" tx1="lt1" bg2="dk1" tx2="lt2" accent1="accent1" accent2="accent2" accent3="accent3" accent4="accent4" accent5="accent5" accent6="accent6" hlink="hlink" folHlink="folHlink"/>
    </a:extraClrScheme>
    <a:extraClrScheme>
      <a:clrScheme name="Stream 3">
        <a:dk1>
          <a:srgbClr val="2A5400"/>
        </a:dk1>
        <a:lt1>
          <a:srgbClr val="FFFFFF"/>
        </a:lt1>
        <a:dk2>
          <a:srgbClr val="4A9400"/>
        </a:dk2>
        <a:lt2>
          <a:srgbClr val="BAE8BA"/>
        </a:lt2>
        <a:accent1>
          <a:srgbClr val="33CC33"/>
        </a:accent1>
        <a:accent2>
          <a:srgbClr val="99CC00"/>
        </a:accent2>
        <a:accent3>
          <a:srgbClr val="B1C8AA"/>
        </a:accent3>
        <a:accent4>
          <a:srgbClr val="DADADA"/>
        </a:accent4>
        <a:accent5>
          <a:srgbClr val="ADE2AD"/>
        </a:accent5>
        <a:accent6>
          <a:srgbClr val="8AB900"/>
        </a:accent6>
        <a:hlink>
          <a:srgbClr val="99FF33"/>
        </a:hlink>
        <a:folHlink>
          <a:srgbClr val="FFFF99"/>
        </a:folHlink>
      </a:clrScheme>
      <a:clrMap bg1="dk2" tx1="lt1" bg2="dk1" tx2="lt2" accent1="accent1" accent2="accent2" accent3="accent3" accent4="accent4" accent5="accent5" accent6="accent6" hlink="hlink" folHlink="folHlink"/>
    </a:extraClrScheme>
    <a:extraClrScheme>
      <a:clrScheme name="Stream 4">
        <a:dk1>
          <a:srgbClr val="000000"/>
        </a:dk1>
        <a:lt1>
          <a:srgbClr val="FFFFFF"/>
        </a:lt1>
        <a:dk2>
          <a:srgbClr val="51596D"/>
        </a:dk2>
        <a:lt2>
          <a:srgbClr val="DDDDDD"/>
        </a:lt2>
        <a:accent1>
          <a:srgbClr val="787E8A"/>
        </a:accent1>
        <a:accent2>
          <a:srgbClr val="339966"/>
        </a:accent2>
        <a:accent3>
          <a:srgbClr val="B3B5BA"/>
        </a:accent3>
        <a:accent4>
          <a:srgbClr val="DADADA"/>
        </a:accent4>
        <a:accent5>
          <a:srgbClr val="BEC0C4"/>
        </a:accent5>
        <a:accent6>
          <a:srgbClr val="2D8A5C"/>
        </a:accent6>
        <a:hlink>
          <a:srgbClr val="00FFFF"/>
        </a:hlink>
        <a:folHlink>
          <a:srgbClr val="74B6D0"/>
        </a:folHlink>
      </a:clrScheme>
      <a:clrMap bg1="dk2" tx1="lt1" bg2="dk1" tx2="lt2" accent1="accent1" accent2="accent2" accent3="accent3" accent4="accent4" accent5="accent5" accent6="accent6" hlink="hlink" folHlink="folHlink"/>
    </a:extraClrScheme>
    <a:extraClrScheme>
      <a:clrScheme name="Stream 5">
        <a:dk1>
          <a:srgbClr val="5C1F00"/>
        </a:dk1>
        <a:lt1>
          <a:srgbClr val="FFFFFF"/>
        </a:lt1>
        <a:dk2>
          <a:srgbClr val="8C0000"/>
        </a:dk2>
        <a:lt2>
          <a:srgbClr val="DFD293"/>
        </a:lt2>
        <a:accent1>
          <a:srgbClr val="FF6845"/>
        </a:accent1>
        <a:accent2>
          <a:srgbClr val="BE7960"/>
        </a:accent2>
        <a:accent3>
          <a:srgbClr val="C5AAAA"/>
        </a:accent3>
        <a:accent4>
          <a:srgbClr val="DADADA"/>
        </a:accent4>
        <a:accent5>
          <a:srgbClr val="FFB9B0"/>
        </a:accent5>
        <a:accent6>
          <a:srgbClr val="AC6D56"/>
        </a:accent6>
        <a:hlink>
          <a:srgbClr val="FFFFCC"/>
        </a:hlink>
        <a:folHlink>
          <a:srgbClr val="FFCC00"/>
        </a:folHlink>
      </a:clrScheme>
      <a:clrMap bg1="dk2" tx1="lt1" bg2="dk1" tx2="lt2" accent1="accent1" accent2="accent2" accent3="accent3" accent4="accent4" accent5="accent5" accent6="accent6" hlink="hlink" folHlink="folHlink"/>
    </a:extraClrScheme>
    <a:extraClrScheme>
      <a:clrScheme name="Stream 6">
        <a:dk1>
          <a:srgbClr val="5E4444"/>
        </a:dk1>
        <a:lt1>
          <a:srgbClr val="F7F3F3"/>
        </a:lt1>
        <a:dk2>
          <a:srgbClr val="8A6362"/>
        </a:dk2>
        <a:lt2>
          <a:srgbClr val="D8C1BA"/>
        </a:lt2>
        <a:accent1>
          <a:srgbClr val="CC6600"/>
        </a:accent1>
        <a:accent2>
          <a:srgbClr val="C16059"/>
        </a:accent2>
        <a:accent3>
          <a:srgbClr val="C4B7B7"/>
        </a:accent3>
        <a:accent4>
          <a:srgbClr val="D3D0D0"/>
        </a:accent4>
        <a:accent5>
          <a:srgbClr val="E2B8AA"/>
        </a:accent5>
        <a:accent6>
          <a:srgbClr val="AF5650"/>
        </a:accent6>
        <a:hlink>
          <a:srgbClr val="FFCC00"/>
        </a:hlink>
        <a:folHlink>
          <a:srgbClr val="CBB557"/>
        </a:folHlink>
      </a:clrScheme>
      <a:clrMap bg1="dk2" tx1="lt1" bg2="dk1" tx2="lt2" accent1="accent1" accent2="accent2" accent3="accent3" accent4="accent4" accent5="accent5" accent6="accent6" hlink="hlink" folHlink="folHlink"/>
    </a:extraClrScheme>
    <a:extraClrScheme>
      <a:clrScheme name="Stream 7">
        <a:dk1>
          <a:srgbClr val="7F6737"/>
        </a:dk1>
        <a:lt1>
          <a:srgbClr val="FFFFFF"/>
        </a:lt1>
        <a:dk2>
          <a:srgbClr val="BFA673"/>
        </a:dk2>
        <a:lt2>
          <a:srgbClr val="E6E3AA"/>
        </a:lt2>
        <a:accent1>
          <a:srgbClr val="FFCC00"/>
        </a:accent1>
        <a:accent2>
          <a:srgbClr val="808000"/>
        </a:accent2>
        <a:accent3>
          <a:srgbClr val="DCD0BC"/>
        </a:accent3>
        <a:accent4>
          <a:srgbClr val="DADADA"/>
        </a:accent4>
        <a:accent5>
          <a:srgbClr val="FFE2AA"/>
        </a:accent5>
        <a:accent6>
          <a:srgbClr val="737300"/>
        </a:accent6>
        <a:hlink>
          <a:srgbClr val="784700"/>
        </a:hlink>
        <a:folHlink>
          <a:srgbClr val="9A7200"/>
        </a:folHlink>
      </a:clrScheme>
      <a:clrMap bg1="dk2" tx1="lt1" bg2="dk1" tx2="lt2" accent1="accent1" accent2="accent2" accent3="accent3" accent4="accent4" accent5="accent5" accent6="accent6" hlink="hlink" folHlink="folHlink"/>
    </a:extraClrScheme>
    <a:extraClrScheme>
      <a:clrScheme name="Stream 8">
        <a:dk1>
          <a:srgbClr val="4B2500"/>
        </a:dk1>
        <a:lt1>
          <a:srgbClr val="F9F0D3"/>
        </a:lt1>
        <a:dk2>
          <a:srgbClr val="A69564"/>
        </a:dk2>
        <a:lt2>
          <a:srgbClr val="EFDEAF"/>
        </a:lt2>
        <a:accent1>
          <a:srgbClr val="FFFFE3"/>
        </a:accent1>
        <a:accent2>
          <a:srgbClr val="BFBFA7"/>
        </a:accent2>
        <a:accent3>
          <a:srgbClr val="FBF6E6"/>
        </a:accent3>
        <a:accent4>
          <a:srgbClr val="3F1E00"/>
        </a:accent4>
        <a:accent5>
          <a:srgbClr val="FFFFEF"/>
        </a:accent5>
        <a:accent6>
          <a:srgbClr val="ADAD97"/>
        </a:accent6>
        <a:hlink>
          <a:srgbClr val="7B6D47"/>
        </a:hlink>
        <a:folHlink>
          <a:srgbClr val="A99D2F"/>
        </a:folHlink>
      </a:clrScheme>
      <a:clrMap bg1="lt1" tx1="dk1" bg2="lt2" tx2="dk2" accent1="accent1" accent2="accent2" accent3="accent3" accent4="accent4" accent5="accent5" accent6="accent6" hlink="hlink" folHlink="folHlink"/>
    </a:extraClrScheme>
    <a:extraClrScheme>
      <a:clrScheme name="Stream 9">
        <a:dk1>
          <a:srgbClr val="000000"/>
        </a:dk1>
        <a:lt1>
          <a:srgbClr val="FFFFFF"/>
        </a:lt1>
        <a:dk2>
          <a:srgbClr val="000000"/>
        </a:dk2>
        <a:lt2>
          <a:srgbClr val="808080"/>
        </a:lt2>
        <a:accent1>
          <a:srgbClr val="CCECFF"/>
        </a:accent1>
        <a:accent2>
          <a:srgbClr val="333399"/>
        </a:accent2>
        <a:accent3>
          <a:srgbClr val="FFFFFF"/>
        </a:accent3>
        <a:accent4>
          <a:srgbClr val="000000"/>
        </a:accent4>
        <a:accent5>
          <a:srgbClr val="E2F4FF"/>
        </a:accent5>
        <a:accent6>
          <a:srgbClr val="2D2D8A"/>
        </a:accent6>
        <a:hlink>
          <a:srgbClr val="6600FF"/>
        </a:hlink>
        <a:folHlink>
          <a:srgbClr val="0099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Theme1</Template>
  <TotalTime>2170</TotalTime>
  <Words>5218</Words>
  <Application>Microsoft Office PowerPoint</Application>
  <PresentationFormat>On-screen Show (4:3)</PresentationFormat>
  <Paragraphs>171</Paragraphs>
  <Slides>26</Slides>
  <Notes>5</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26</vt:i4>
      </vt:variant>
    </vt:vector>
  </HeadingPairs>
  <TitlesOfParts>
    <vt:vector size="33" baseType="lpstr">
      <vt:lpstr>Arial</vt:lpstr>
      <vt:lpstr>Calibri</vt:lpstr>
      <vt:lpstr>Garamond</vt:lpstr>
      <vt:lpstr>Times New Roman</vt:lpstr>
      <vt:lpstr>Verdana</vt:lpstr>
      <vt:lpstr>Wingdings</vt:lpstr>
      <vt:lpstr>Theme1</vt:lpstr>
      <vt:lpstr>God’s Rights</vt:lpstr>
      <vt:lpstr>PowerPoint Presentation</vt:lpstr>
      <vt:lpstr>PowerPoint Presentation</vt:lpstr>
      <vt:lpstr>PowerPoint Presentation</vt:lpstr>
      <vt:lpstr>The Authority of God</vt:lpstr>
      <vt:lpstr>The Authority of God</vt:lpstr>
      <vt:lpstr>The Authority of God</vt:lpstr>
      <vt:lpstr>The Authority of God</vt:lpstr>
      <vt:lpstr>The Authority of God</vt:lpstr>
      <vt:lpstr>Therefore, God has the right to:</vt:lpstr>
      <vt:lpstr>Therefore, God has the right to:</vt:lpstr>
      <vt:lpstr>Therefore, God has the right to:</vt:lpstr>
      <vt:lpstr>Therefore, God has the right to:</vt:lpstr>
      <vt:lpstr>Therefore, God has the right to:</vt:lpstr>
      <vt:lpstr>Therefore, God has the right to:</vt:lpstr>
      <vt:lpstr>Therefore, God has the right to:</vt:lpstr>
      <vt:lpstr>God has the right to:</vt:lpstr>
      <vt:lpstr>God has the right to:</vt:lpstr>
      <vt:lpstr>God has the right to:</vt:lpstr>
      <vt:lpstr>God has the right to:</vt:lpstr>
      <vt:lpstr>God has the right to:</vt:lpstr>
      <vt:lpstr>God has the right to:</vt:lpstr>
      <vt:lpstr>God’s Rights …</vt:lpstr>
      <vt:lpstr>Conclusion:</vt:lpstr>
      <vt:lpstr>Conclusion:</vt:lpstr>
      <vt:lpstr>How To Obey The Gospel Of Jesus Christ</vt:lpstr>
    </vt:vector>
  </TitlesOfParts>
  <Company>Fifth Street Church of Christ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Gods Rights</dc:title>
  <dc:creator>Randy Childs; Micky Galloway</dc:creator>
  <dc:description>8/15/2010</dc:description>
  <cp:lastModifiedBy>Richard Lidh</cp:lastModifiedBy>
  <cp:revision>19</cp:revision>
  <cp:lastPrinted>2025-06-29T03:16:45Z</cp:lastPrinted>
  <dcterms:created xsi:type="dcterms:W3CDTF">2004-02-21T23:09:43Z</dcterms:created>
  <dcterms:modified xsi:type="dcterms:W3CDTF">2025-08-16T17:47:09Z</dcterms:modified>
</cp:coreProperties>
</file>